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60"/>
  </p:notesMasterIdLst>
  <p:sldIdLst>
    <p:sldId id="411" r:id="rId2"/>
    <p:sldId id="417" r:id="rId3"/>
    <p:sldId id="420" r:id="rId4"/>
    <p:sldId id="421" r:id="rId5"/>
    <p:sldId id="426" r:id="rId6"/>
    <p:sldId id="424" r:id="rId7"/>
    <p:sldId id="425" r:id="rId8"/>
    <p:sldId id="428" r:id="rId9"/>
    <p:sldId id="429" r:id="rId10"/>
    <p:sldId id="427" r:id="rId11"/>
    <p:sldId id="422" r:id="rId12"/>
    <p:sldId id="343" r:id="rId13"/>
    <p:sldId id="345" r:id="rId14"/>
    <p:sldId id="344" r:id="rId15"/>
    <p:sldId id="347" r:id="rId16"/>
    <p:sldId id="346" r:id="rId17"/>
    <p:sldId id="348" r:id="rId18"/>
    <p:sldId id="350" r:id="rId19"/>
    <p:sldId id="351" r:id="rId20"/>
    <p:sldId id="352" r:id="rId21"/>
    <p:sldId id="353" r:id="rId22"/>
    <p:sldId id="431" r:id="rId23"/>
    <p:sldId id="432" r:id="rId24"/>
    <p:sldId id="339" r:id="rId25"/>
    <p:sldId id="355" r:id="rId26"/>
    <p:sldId id="430" r:id="rId27"/>
    <p:sldId id="356" r:id="rId28"/>
    <p:sldId id="357" r:id="rId29"/>
    <p:sldId id="360" r:id="rId30"/>
    <p:sldId id="361" r:id="rId31"/>
    <p:sldId id="362" r:id="rId32"/>
    <p:sldId id="365" r:id="rId33"/>
    <p:sldId id="366" r:id="rId34"/>
    <p:sldId id="433" r:id="rId35"/>
    <p:sldId id="434" r:id="rId36"/>
    <p:sldId id="387" r:id="rId37"/>
    <p:sldId id="300" r:id="rId38"/>
    <p:sldId id="388" r:id="rId39"/>
    <p:sldId id="302" r:id="rId40"/>
    <p:sldId id="397" r:id="rId41"/>
    <p:sldId id="447" r:id="rId42"/>
    <p:sldId id="314" r:id="rId43"/>
    <p:sldId id="315" r:id="rId44"/>
    <p:sldId id="316" r:id="rId45"/>
    <p:sldId id="317" r:id="rId46"/>
    <p:sldId id="318" r:id="rId47"/>
    <p:sldId id="435" r:id="rId48"/>
    <p:sldId id="436" r:id="rId49"/>
    <p:sldId id="437" r:id="rId50"/>
    <p:sldId id="438" r:id="rId51"/>
    <p:sldId id="439" r:id="rId52"/>
    <p:sldId id="440" r:id="rId53"/>
    <p:sldId id="441" r:id="rId54"/>
    <p:sldId id="442" r:id="rId55"/>
    <p:sldId id="443" r:id="rId56"/>
    <p:sldId id="444" r:id="rId57"/>
    <p:sldId id="445" r:id="rId58"/>
    <p:sldId id="446" r:id="rId59"/>
  </p:sldIdLst>
  <p:sldSz cx="12192000" cy="6858000"/>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A3CD"/>
    <a:srgbClr val="874B88"/>
    <a:srgbClr val="C08DC1"/>
    <a:srgbClr val="4A294B"/>
    <a:srgbClr val="6538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498"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a:lvl1pPr>
          </a:lstStyle>
          <a:p>
            <a:fld id="{A0C77B93-4B65-43BC-986D-30A083BA3B6D}" type="datetimeFigureOut">
              <a:rPr lang="en-GB" smtClean="0"/>
              <a:pPr/>
              <a:t>20/08/2019</a:t>
            </a:fld>
            <a:endParaRPr lang="en-GB"/>
          </a:p>
        </p:txBody>
      </p:sp>
      <p:sp>
        <p:nvSpPr>
          <p:cNvPr id="4" name="Slide Image Placeholder 3"/>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6CC93BD8-3189-49D8-9785-A53DD339652D}" type="slidenum">
              <a:rPr lang="en-GB" smtClean="0"/>
              <a:pPr/>
              <a:t>‹#›</a:t>
            </a:fld>
            <a:endParaRPr lang="en-GB"/>
          </a:p>
        </p:txBody>
      </p:sp>
    </p:spTree>
    <p:extLst>
      <p:ext uri="{BB962C8B-B14F-4D97-AF65-F5344CB8AC3E}">
        <p14:creationId xmlns:p14="http://schemas.microsoft.com/office/powerpoint/2010/main" val="1670144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6CC93BD8-3189-49D8-9785-A53DD339652D}" type="slidenum">
              <a:rPr lang="en-GB" smtClean="0"/>
              <a:pPr/>
              <a:t>4</a:t>
            </a:fld>
            <a:endParaRPr lang="en-GB"/>
          </a:p>
        </p:txBody>
      </p:sp>
    </p:spTree>
    <p:extLst>
      <p:ext uri="{BB962C8B-B14F-4D97-AF65-F5344CB8AC3E}">
        <p14:creationId xmlns:p14="http://schemas.microsoft.com/office/powerpoint/2010/main" val="14525857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6CC93BD8-3189-49D8-9785-A53DD339652D}" type="slidenum">
              <a:rPr lang="en-GB" smtClean="0"/>
              <a:pPr/>
              <a:t>37</a:t>
            </a:fld>
            <a:endParaRPr lang="en-GB"/>
          </a:p>
        </p:txBody>
      </p:sp>
    </p:spTree>
    <p:extLst>
      <p:ext uri="{BB962C8B-B14F-4D97-AF65-F5344CB8AC3E}">
        <p14:creationId xmlns:p14="http://schemas.microsoft.com/office/powerpoint/2010/main" val="1499144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A38D84F6-97DB-4415-9B25-B32ADF87D35E}" type="slidenum">
              <a:rPr lang="en-IN" smtClean="0"/>
              <a:pPr/>
              <a:t>47</a:t>
            </a:fld>
            <a:endParaRPr lang="en-IN"/>
          </a:p>
        </p:txBody>
      </p:sp>
    </p:spTree>
    <p:extLst>
      <p:ext uri="{BB962C8B-B14F-4D97-AF65-F5344CB8AC3E}">
        <p14:creationId xmlns:p14="http://schemas.microsoft.com/office/powerpoint/2010/main" val="2869548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0E8002F-B141-4E4E-8122-FEDB68E0122F}" type="datetime1">
              <a:rPr lang="en-IN" smtClean="0"/>
              <a:pPr/>
              <a:t>20-08-2019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0579858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9C6A8A-22B0-4576-AC7D-C244CDC05705}" type="datetime1">
              <a:rPr lang="en-IN" smtClean="0"/>
              <a:pPr/>
              <a:t>20-08-2019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200513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84BF40-9001-43B2-B7D9-11294C182E58}" type="datetime1">
              <a:rPr lang="en-IN" smtClean="0"/>
              <a:pPr/>
              <a:t>20-08-2019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2273811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3B2601-CC4B-48FD-899B-10A4E4DAB3AF}" type="datetime1">
              <a:rPr lang="en-IN" smtClean="0"/>
              <a:pPr/>
              <a:t>20-08-2019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389695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DEA3C2-B31F-4B45-9DDA-999C4465326F}" type="datetime1">
              <a:rPr lang="en-IN" smtClean="0"/>
              <a:pPr/>
              <a:t>20-08-2019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32980625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F8CB181-1E44-42FD-97FB-F9B3F0DA26B5}" type="datetime1">
              <a:rPr lang="en-IN" smtClean="0"/>
              <a:pPr/>
              <a:t>20-08-2019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21265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4B650E3-0C0D-4530-BB84-B3A3AC822631}" type="datetime1">
              <a:rPr lang="en-IN" smtClean="0"/>
              <a:pPr/>
              <a:t>20-08-2019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02127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4E6F7D-8578-4118-9CB7-5202AFEFF44B}" type="datetime1">
              <a:rPr lang="en-IN" smtClean="0"/>
              <a:pPr/>
              <a:t>20-08-2019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2690511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BA65B-0C08-4EE5-BE80-BE7117C657FC}" type="datetime1">
              <a:rPr lang="en-IN" smtClean="0"/>
              <a:pPr/>
              <a:t>20-08-2019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17400894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B5CB0E-91CE-43CA-9B2B-54CB46202969}" type="datetime1">
              <a:rPr lang="en-IN" smtClean="0"/>
              <a:pPr/>
              <a:t>20-08-2019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14282928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B71440-E133-4FA8-A586-E729687B62EA}" type="datetime1">
              <a:rPr lang="en-IN" smtClean="0"/>
              <a:pPr/>
              <a:t>20-08-2019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889626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1A252-A1A4-4BF6-8863-647EE4CDA241}" type="datetime1">
              <a:rPr lang="en-IN" smtClean="0"/>
              <a:pPr/>
              <a:t>20-08-2019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A5F895-E80C-4F0A-89F5-1D1C47CE5155}" type="slidenum">
              <a:rPr lang="en-IN" smtClean="0"/>
              <a:pPr/>
              <a:t>‹#›</a:t>
            </a:fld>
            <a:endParaRPr lang="en-IN"/>
          </a:p>
        </p:txBody>
      </p:sp>
      <p:sp>
        <p:nvSpPr>
          <p:cNvPr id="7" name="Rectangle 6"/>
          <p:cNvSpPr/>
          <p:nvPr userDrawn="1"/>
        </p:nvSpPr>
        <p:spPr>
          <a:xfrm>
            <a:off x="0" y="6592529"/>
            <a:ext cx="12192000" cy="265471"/>
          </a:xfrm>
          <a:prstGeom prst="rect">
            <a:avLst/>
          </a:prstGeom>
          <a:solidFill>
            <a:srgbClr val="4A2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100" dirty="0" smtClean="0"/>
              <a:t>All rights</a:t>
            </a:r>
            <a:r>
              <a:rPr lang="en-GB" sz="1100" baseline="0" dirty="0" smtClean="0"/>
              <a:t> reserved </a:t>
            </a:r>
            <a:r>
              <a:rPr lang="en-GB" sz="1100" dirty="0" smtClean="0"/>
              <a:t>© Sami</a:t>
            </a:r>
            <a:r>
              <a:rPr lang="en-GB" sz="1100" baseline="0" dirty="0" smtClean="0"/>
              <a:t> Direct |  www.samidirect.com</a:t>
            </a:r>
            <a:endParaRPr lang="en-GB" sz="1100" dirty="0"/>
          </a:p>
        </p:txBody>
      </p:sp>
    </p:spTree>
    <p:extLst>
      <p:ext uri="{BB962C8B-B14F-4D97-AF65-F5344CB8AC3E}">
        <p14:creationId xmlns:p14="http://schemas.microsoft.com/office/powerpoint/2010/main" val="169185620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13" Type="http://schemas.openxmlformats.org/officeDocument/2006/relationships/image" Target="../media/image53.png"/><Relationship Id="rId18" Type="http://schemas.openxmlformats.org/officeDocument/2006/relationships/image" Target="../media/image58.png"/><Relationship Id="rId26" Type="http://schemas.openxmlformats.org/officeDocument/2006/relationships/image" Target="../media/image66.png"/><Relationship Id="rId3" Type="http://schemas.openxmlformats.org/officeDocument/2006/relationships/image" Target="../media/image43.png"/><Relationship Id="rId21" Type="http://schemas.openxmlformats.org/officeDocument/2006/relationships/image" Target="../media/image61.png"/><Relationship Id="rId7" Type="http://schemas.openxmlformats.org/officeDocument/2006/relationships/image" Target="../media/image47.jpeg"/><Relationship Id="rId12" Type="http://schemas.openxmlformats.org/officeDocument/2006/relationships/image" Target="../media/image52.jpeg"/><Relationship Id="rId17" Type="http://schemas.openxmlformats.org/officeDocument/2006/relationships/image" Target="../media/image57.png"/><Relationship Id="rId25" Type="http://schemas.openxmlformats.org/officeDocument/2006/relationships/image" Target="../media/image65.png"/><Relationship Id="rId33" Type="http://schemas.openxmlformats.org/officeDocument/2006/relationships/image" Target="../media/image73.png"/><Relationship Id="rId2" Type="http://schemas.openxmlformats.org/officeDocument/2006/relationships/image" Target="../media/image42.png"/><Relationship Id="rId16" Type="http://schemas.openxmlformats.org/officeDocument/2006/relationships/image" Target="../media/image56.jpeg"/><Relationship Id="rId20" Type="http://schemas.openxmlformats.org/officeDocument/2006/relationships/image" Target="../media/image60.png"/><Relationship Id="rId29"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51.png"/><Relationship Id="rId24" Type="http://schemas.openxmlformats.org/officeDocument/2006/relationships/image" Target="../media/image64.png"/><Relationship Id="rId32" Type="http://schemas.openxmlformats.org/officeDocument/2006/relationships/image" Target="../media/image72.png"/><Relationship Id="rId5" Type="http://schemas.openxmlformats.org/officeDocument/2006/relationships/image" Target="../media/image45.png"/><Relationship Id="rId15" Type="http://schemas.openxmlformats.org/officeDocument/2006/relationships/image" Target="../media/image55.png"/><Relationship Id="rId23" Type="http://schemas.openxmlformats.org/officeDocument/2006/relationships/image" Target="../media/image63.png"/><Relationship Id="rId28" Type="http://schemas.openxmlformats.org/officeDocument/2006/relationships/image" Target="../media/image68.png"/><Relationship Id="rId10" Type="http://schemas.openxmlformats.org/officeDocument/2006/relationships/image" Target="../media/image50.jpeg"/><Relationship Id="rId19" Type="http://schemas.openxmlformats.org/officeDocument/2006/relationships/image" Target="../media/image59.jpeg"/><Relationship Id="rId31" Type="http://schemas.openxmlformats.org/officeDocument/2006/relationships/image" Target="../media/image71.jpeg"/><Relationship Id="rId4" Type="http://schemas.openxmlformats.org/officeDocument/2006/relationships/image" Target="../media/image44.jpeg"/><Relationship Id="rId9" Type="http://schemas.openxmlformats.org/officeDocument/2006/relationships/image" Target="../media/image49.png"/><Relationship Id="rId14" Type="http://schemas.openxmlformats.org/officeDocument/2006/relationships/image" Target="../media/image54.png"/><Relationship Id="rId22" Type="http://schemas.openxmlformats.org/officeDocument/2006/relationships/image" Target="../media/image62.jpeg"/><Relationship Id="rId27" Type="http://schemas.openxmlformats.org/officeDocument/2006/relationships/image" Target="../media/image67.png"/><Relationship Id="rId30" Type="http://schemas.openxmlformats.org/officeDocument/2006/relationships/image" Target="../media/image70.png"/><Relationship Id="rId8"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slideLayout" Target="../slideLayouts/slideLayout7.xml"/><Relationship Id="rId4" Type="http://schemas.openxmlformats.org/officeDocument/2006/relationships/image" Target="../media/image76.jpeg"/></Relationships>
</file>

<file path=ppt/slides/_rels/slide1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 Id="rId5" Type="http://schemas.openxmlformats.org/officeDocument/2006/relationships/image" Target="../media/image80.jpeg"/><Relationship Id="rId4" Type="http://schemas.openxmlformats.org/officeDocument/2006/relationships/image" Target="../media/image79.jpeg"/></Relationships>
</file>

<file path=ppt/slides/_rels/slide1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png"/><Relationship Id="rId7" Type="http://schemas.openxmlformats.org/officeDocument/2006/relationships/image" Target="../media/image93.jpe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jpeg"/><Relationship Id="rId4" Type="http://schemas.openxmlformats.org/officeDocument/2006/relationships/image" Target="../media/image90.png"/><Relationship Id="rId9" Type="http://schemas.openxmlformats.org/officeDocument/2006/relationships/image" Target="../media/image95.jpeg"/></Relationships>
</file>

<file path=ppt/slides/_rels/slide19.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102.png"/><Relationship Id="rId26" Type="http://schemas.openxmlformats.org/officeDocument/2006/relationships/image" Target="../media/image67.png"/><Relationship Id="rId39" Type="http://schemas.openxmlformats.org/officeDocument/2006/relationships/image" Target="../media/image73.png"/><Relationship Id="rId21" Type="http://schemas.openxmlformats.org/officeDocument/2006/relationships/image" Target="../media/image103.png"/><Relationship Id="rId34" Type="http://schemas.openxmlformats.org/officeDocument/2006/relationships/image" Target="../media/image107.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106.png"/><Relationship Id="rId38" Type="http://schemas.openxmlformats.org/officeDocument/2006/relationships/image" Target="../media/image111.png"/><Relationship Id="rId2" Type="http://schemas.openxmlformats.org/officeDocument/2006/relationships/image" Target="../media/image43.png"/><Relationship Id="rId16" Type="http://schemas.openxmlformats.org/officeDocument/2006/relationships/image" Target="../media/image57.png"/><Relationship Id="rId20" Type="http://schemas.openxmlformats.org/officeDocument/2006/relationships/image" Target="../media/image61.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100.png"/><Relationship Id="rId24" Type="http://schemas.openxmlformats.org/officeDocument/2006/relationships/image" Target="../media/image65.png"/><Relationship Id="rId32" Type="http://schemas.openxmlformats.org/officeDocument/2006/relationships/image" Target="../media/image105.png"/><Relationship Id="rId37" Type="http://schemas.openxmlformats.org/officeDocument/2006/relationships/image" Target="../media/image110.png"/><Relationship Id="rId5" Type="http://schemas.openxmlformats.org/officeDocument/2006/relationships/image" Target="../media/image46.png"/><Relationship Id="rId15" Type="http://schemas.openxmlformats.org/officeDocument/2006/relationships/image" Target="../media/image101.png"/><Relationship Id="rId23" Type="http://schemas.openxmlformats.org/officeDocument/2006/relationships/image" Target="../media/image64.png"/><Relationship Id="rId28" Type="http://schemas.openxmlformats.org/officeDocument/2006/relationships/image" Target="../media/image69.png"/><Relationship Id="rId36" Type="http://schemas.openxmlformats.org/officeDocument/2006/relationships/image" Target="../media/image109.png"/><Relationship Id="rId10" Type="http://schemas.openxmlformats.org/officeDocument/2006/relationships/image" Target="../media/image51.png"/><Relationship Id="rId19" Type="http://schemas.openxmlformats.org/officeDocument/2006/relationships/image" Target="../media/image60.png"/><Relationship Id="rId31" Type="http://schemas.openxmlformats.org/officeDocument/2006/relationships/image" Target="../media/image72.png"/><Relationship Id="rId4" Type="http://schemas.openxmlformats.org/officeDocument/2006/relationships/image" Target="../media/image45.png"/><Relationship Id="rId9" Type="http://schemas.openxmlformats.org/officeDocument/2006/relationships/image" Target="../media/image99.png"/><Relationship Id="rId14" Type="http://schemas.openxmlformats.org/officeDocument/2006/relationships/image" Target="../media/image55.png"/><Relationship Id="rId22" Type="http://schemas.openxmlformats.org/officeDocument/2006/relationships/image" Target="../media/image63.png"/><Relationship Id="rId27" Type="http://schemas.openxmlformats.org/officeDocument/2006/relationships/image" Target="../media/image68.png"/><Relationship Id="rId30" Type="http://schemas.openxmlformats.org/officeDocument/2006/relationships/image" Target="../media/image104.png"/><Relationship Id="rId35" Type="http://schemas.openxmlformats.org/officeDocument/2006/relationships/image" Target="../media/image108.png"/><Relationship Id="rId8" Type="http://schemas.openxmlformats.org/officeDocument/2006/relationships/image" Target="../media/image49.png"/><Relationship Id="rId3" Type="http://schemas.openxmlformats.org/officeDocument/2006/relationships/image" Target="../media/image97.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gif"/><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jpe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jpeg"/></Relationships>
</file>

<file path=ppt/slides/_rels/slide22.xml.rels><?xml version="1.0" encoding="UTF-8" standalone="yes"?>
<Relationships xmlns="http://schemas.openxmlformats.org/package/2006/relationships"><Relationship Id="rId8" Type="http://schemas.openxmlformats.org/officeDocument/2006/relationships/image" Target="../media/image126.jpeg"/><Relationship Id="rId13" Type="http://schemas.openxmlformats.org/officeDocument/2006/relationships/image" Target="../media/image131.jpeg"/><Relationship Id="rId3" Type="http://schemas.openxmlformats.org/officeDocument/2006/relationships/image" Target="../media/image121.png"/><Relationship Id="rId7" Type="http://schemas.openxmlformats.org/officeDocument/2006/relationships/image" Target="../media/image125.jpeg"/><Relationship Id="rId12" Type="http://schemas.openxmlformats.org/officeDocument/2006/relationships/image" Target="../media/image130.jpeg"/><Relationship Id="rId2" Type="http://schemas.openxmlformats.org/officeDocument/2006/relationships/image" Target="../media/image120.jpeg"/><Relationship Id="rId1" Type="http://schemas.openxmlformats.org/officeDocument/2006/relationships/slideLayout" Target="../slideLayouts/slideLayout7.xml"/><Relationship Id="rId6" Type="http://schemas.openxmlformats.org/officeDocument/2006/relationships/image" Target="../media/image124.png"/><Relationship Id="rId11" Type="http://schemas.openxmlformats.org/officeDocument/2006/relationships/image" Target="../media/image129.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jpeg"/><Relationship Id="rId9" Type="http://schemas.openxmlformats.org/officeDocument/2006/relationships/image" Target="../media/image127.png"/><Relationship Id="rId14" Type="http://schemas.openxmlformats.org/officeDocument/2006/relationships/image" Target="../media/image132.jpeg"/></Relationships>
</file>

<file path=ppt/slides/_rels/slide2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17.jpeg"/></Relationships>
</file>

<file path=ppt/slides/_rels/slide2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jpe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29.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12" Type="http://schemas.openxmlformats.org/officeDocument/2006/relationships/image" Target="../media/image153.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11" Type="http://schemas.openxmlformats.org/officeDocument/2006/relationships/image" Target="../media/image142.png"/><Relationship Id="rId5" Type="http://schemas.openxmlformats.org/officeDocument/2006/relationships/image" Target="../media/image148.png"/><Relationship Id="rId10" Type="http://schemas.openxmlformats.org/officeDocument/2006/relationships/image" Target="../media/image141.jpeg"/><Relationship Id="rId4" Type="http://schemas.openxmlformats.org/officeDocument/2006/relationships/image" Target="../media/image147.png"/><Relationship Id="rId9" Type="http://schemas.openxmlformats.org/officeDocument/2006/relationships/image" Target="../media/image152.png"/></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32.xml.rels><?xml version="1.0" encoding="UTF-8" standalone="yes"?>
<Relationships xmlns="http://schemas.openxmlformats.org/package/2006/relationships"><Relationship Id="rId8" Type="http://schemas.openxmlformats.org/officeDocument/2006/relationships/image" Target="../media/image161.jpeg"/><Relationship Id="rId13" Type="http://schemas.openxmlformats.org/officeDocument/2006/relationships/image" Target="../media/image166.png"/><Relationship Id="rId3" Type="http://schemas.openxmlformats.org/officeDocument/2006/relationships/image" Target="../media/image158.jpeg"/><Relationship Id="rId7" Type="http://schemas.openxmlformats.org/officeDocument/2006/relationships/image" Target="../media/image160.jpeg"/><Relationship Id="rId12" Type="http://schemas.openxmlformats.org/officeDocument/2006/relationships/image" Target="../media/image165.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59.jpeg"/><Relationship Id="rId11" Type="http://schemas.openxmlformats.org/officeDocument/2006/relationships/image" Target="../media/image164.jpeg"/><Relationship Id="rId5" Type="http://schemas.openxmlformats.org/officeDocument/2006/relationships/image" Target="../media/image141.jpeg"/><Relationship Id="rId10" Type="http://schemas.openxmlformats.org/officeDocument/2006/relationships/image" Target="../media/image163.jpeg"/><Relationship Id="rId4" Type="http://schemas.openxmlformats.org/officeDocument/2006/relationships/image" Target="../media/image142.png"/><Relationship Id="rId9" Type="http://schemas.openxmlformats.org/officeDocument/2006/relationships/image" Target="../media/image162.jpeg"/><Relationship Id="rId14" Type="http://schemas.openxmlformats.org/officeDocument/2006/relationships/image" Target="../media/image167.png"/></Relationships>
</file>

<file path=ppt/slides/_rels/slide33.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71.jp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image" Target="../media/image178.jpeg"/><Relationship Id="rId3" Type="http://schemas.openxmlformats.org/officeDocument/2006/relationships/image" Target="../media/image173.png"/><Relationship Id="rId7" Type="http://schemas.openxmlformats.org/officeDocument/2006/relationships/image" Target="../media/image177.jpeg"/><Relationship Id="rId2" Type="http://schemas.openxmlformats.org/officeDocument/2006/relationships/image" Target="../media/image172.png"/><Relationship Id="rId1" Type="http://schemas.openxmlformats.org/officeDocument/2006/relationships/slideLayout" Target="../slideLayouts/slideLayout7.xml"/><Relationship Id="rId6" Type="http://schemas.openxmlformats.org/officeDocument/2006/relationships/image" Target="../media/image176.jpeg"/><Relationship Id="rId11" Type="http://schemas.openxmlformats.org/officeDocument/2006/relationships/image" Target="../media/image181.png"/><Relationship Id="rId5" Type="http://schemas.openxmlformats.org/officeDocument/2006/relationships/image" Target="../media/image175.png"/><Relationship Id="rId10" Type="http://schemas.openxmlformats.org/officeDocument/2006/relationships/image" Target="../media/image180.png"/><Relationship Id="rId4" Type="http://schemas.openxmlformats.org/officeDocument/2006/relationships/image" Target="../media/image174.png"/><Relationship Id="rId9" Type="http://schemas.openxmlformats.org/officeDocument/2006/relationships/image" Target="../media/image179.png"/></Relationships>
</file>

<file path=ppt/slides/_rels/slide3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8" Type="http://schemas.openxmlformats.org/officeDocument/2006/relationships/image" Target="../media/image189.png"/><Relationship Id="rId3" Type="http://schemas.openxmlformats.org/officeDocument/2006/relationships/image" Target="../media/image184.png"/><Relationship Id="rId7" Type="http://schemas.openxmlformats.org/officeDocument/2006/relationships/image" Target="../media/image188.jpeg"/><Relationship Id="rId2" Type="http://schemas.openxmlformats.org/officeDocument/2006/relationships/image" Target="../media/image183.png"/><Relationship Id="rId1" Type="http://schemas.openxmlformats.org/officeDocument/2006/relationships/slideLayout" Target="../slideLayouts/slideLayout7.xml"/><Relationship Id="rId6" Type="http://schemas.openxmlformats.org/officeDocument/2006/relationships/image" Target="../media/image187.jpeg"/><Relationship Id="rId5" Type="http://schemas.openxmlformats.org/officeDocument/2006/relationships/image" Target="../media/image186.png"/><Relationship Id="rId4" Type="http://schemas.openxmlformats.org/officeDocument/2006/relationships/image" Target="../media/image185.png"/><Relationship Id="rId9" Type="http://schemas.openxmlformats.org/officeDocument/2006/relationships/image" Target="../media/image190.png"/></Relationships>
</file>

<file path=ppt/slides/_rels/slide3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199.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200.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206.jpe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image" Target="../media/image209.jp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212.jpg"/><Relationship Id="rId2" Type="http://schemas.openxmlformats.org/officeDocument/2006/relationships/image" Target="../media/image211.jp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jpeg"/><Relationship Id="rId4" Type="http://schemas.openxmlformats.org/officeDocument/2006/relationships/image" Target="../media/image26.jpeg"/><Relationship Id="rId9" Type="http://schemas.openxmlformats.org/officeDocument/2006/relationships/image" Target="../media/image31.jpeg"/></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1</a:t>
            </a:fld>
            <a:endParaRPr lang="en-IN"/>
          </a:p>
        </p:txBody>
      </p:sp>
      <p:pic>
        <p:nvPicPr>
          <p:cNvPr id="9218" name="Picture 2"/>
          <p:cNvPicPr>
            <a:picLocks noChangeAspect="1" noChangeArrowheads="1"/>
          </p:cNvPicPr>
          <p:nvPr/>
        </p:nvPicPr>
        <p:blipFill>
          <a:blip r:embed="rId2" cstate="print"/>
          <a:srcRect/>
          <a:stretch>
            <a:fillRect/>
          </a:stretch>
        </p:blipFill>
        <p:spPr bwMode="auto">
          <a:xfrm>
            <a:off x="0" y="0"/>
            <a:ext cx="12192000" cy="6589486"/>
          </a:xfrm>
          <a:prstGeom prst="rect">
            <a:avLst/>
          </a:prstGeom>
          <a:noFill/>
          <a:ln w="9525">
            <a:noFill/>
            <a:miter lim="800000"/>
            <a:headEnd/>
            <a:tailEnd/>
          </a:ln>
          <a:effectLst/>
        </p:spPr>
      </p:pic>
      <p:sp>
        <p:nvSpPr>
          <p:cNvPr id="4" name="Rectangle 3"/>
          <p:cNvSpPr/>
          <p:nvPr/>
        </p:nvSpPr>
        <p:spPr>
          <a:xfrm>
            <a:off x="381000" y="241299"/>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General Wellness</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880097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543675"/>
          </a:xfrm>
          <a:prstGeom prst="rect">
            <a:avLst/>
          </a:prstGeom>
        </p:spPr>
      </p:pic>
      <p:sp>
        <p:nvSpPr>
          <p:cNvPr id="4" name="Slide Number Placeholder 3"/>
          <p:cNvSpPr>
            <a:spLocks noGrp="1"/>
          </p:cNvSpPr>
          <p:nvPr>
            <p:ph type="sldNum" sz="quarter" idx="12"/>
          </p:nvPr>
        </p:nvSpPr>
        <p:spPr/>
        <p:txBody>
          <a:bodyPr/>
          <a:lstStyle/>
          <a:p>
            <a:fld id="{6EE2E002-C8CD-4C00-BCFD-E15B72142EFE}" type="slidenum">
              <a:rPr lang="en-US" smtClean="0"/>
              <a:t>10</a:t>
            </a:fld>
            <a:endParaRPr lang="en-US" dirty="0"/>
          </a:p>
        </p:txBody>
      </p:sp>
      <p:sp>
        <p:nvSpPr>
          <p:cNvPr id="5" name="Rectangle 4"/>
          <p:cNvSpPr/>
          <p:nvPr/>
        </p:nvSpPr>
        <p:spPr>
          <a:xfrm>
            <a:off x="25400" y="-25401"/>
            <a:ext cx="21662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Special care</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25369360"/>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11</a:t>
            </a:fld>
            <a:endParaRPr lang="en-IN"/>
          </a:p>
        </p:txBody>
      </p:sp>
      <p:pic>
        <p:nvPicPr>
          <p:cNvPr id="3" name="Picture 2"/>
          <p:cNvPicPr>
            <a:picLocks noChangeAspect="1"/>
          </p:cNvPicPr>
          <p:nvPr/>
        </p:nvPicPr>
        <p:blipFill>
          <a:blip r:embed="rId2"/>
          <a:stretch>
            <a:fillRect/>
          </a:stretch>
        </p:blipFill>
        <p:spPr>
          <a:xfrm>
            <a:off x="257175" y="847086"/>
            <a:ext cx="4953000" cy="4753614"/>
          </a:xfrm>
          <a:prstGeom prst="rect">
            <a:avLst/>
          </a:prstGeom>
        </p:spPr>
      </p:pic>
      <p:pic>
        <p:nvPicPr>
          <p:cNvPr id="4" name="Picture 3"/>
          <p:cNvPicPr>
            <a:picLocks noChangeAspect="1"/>
          </p:cNvPicPr>
          <p:nvPr/>
        </p:nvPicPr>
        <p:blipFill>
          <a:blip r:embed="rId3"/>
          <a:stretch>
            <a:fillRect/>
          </a:stretch>
        </p:blipFill>
        <p:spPr>
          <a:xfrm>
            <a:off x="5303837" y="2961024"/>
            <a:ext cx="1804987" cy="2942888"/>
          </a:xfrm>
          <a:prstGeom prst="rect">
            <a:avLst/>
          </a:prstGeom>
        </p:spPr>
      </p:pic>
      <p:sp>
        <p:nvSpPr>
          <p:cNvPr id="6" name="Rectangle 5"/>
          <p:cNvSpPr/>
          <p:nvPr/>
        </p:nvSpPr>
        <p:spPr>
          <a:xfrm>
            <a:off x="114300" y="50799"/>
            <a:ext cx="21662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Special care</a:t>
            </a:r>
            <a:endParaRPr lang="en-US" sz="3000" b="0" cap="none" spc="0" dirty="0">
              <a:ln w="0"/>
              <a:solidFill>
                <a:srgbClr val="FF0000"/>
              </a:solidFill>
              <a:effectLst>
                <a:outerShdw blurRad="38100" dist="19050" dir="2700000" algn="tl" rotWithShape="0">
                  <a:schemeClr val="dk1">
                    <a:alpha val="40000"/>
                  </a:schemeClr>
                </a:outerShdw>
              </a:effectLst>
            </a:endParaRPr>
          </a:p>
        </p:txBody>
      </p:sp>
      <p:pic>
        <p:nvPicPr>
          <p:cNvPr id="7" name="Picture 6"/>
          <p:cNvPicPr>
            <a:picLocks noChangeAspect="1"/>
          </p:cNvPicPr>
          <p:nvPr/>
        </p:nvPicPr>
        <p:blipFill>
          <a:blip r:embed="rId4"/>
          <a:stretch>
            <a:fillRect/>
          </a:stretch>
        </p:blipFill>
        <p:spPr>
          <a:xfrm>
            <a:off x="7108824" y="698500"/>
            <a:ext cx="4695825" cy="5003800"/>
          </a:xfrm>
          <a:prstGeom prst="rect">
            <a:avLst/>
          </a:prstGeom>
        </p:spPr>
      </p:pic>
    </p:spTree>
    <p:extLst>
      <p:ext uri="{BB962C8B-B14F-4D97-AF65-F5344CB8AC3E}">
        <p14:creationId xmlns:p14="http://schemas.microsoft.com/office/powerpoint/2010/main" val="342345432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0"/>
            <a:ext cx="12219647" cy="749097"/>
          </a:xfrm>
          <a:prstGeom prst="rect">
            <a:avLst/>
          </a:prstGeom>
          <a:solidFill>
            <a:srgbClr val="006600"/>
          </a:solidFill>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smtClean="0">
                <a:ln>
                  <a:noFill/>
                </a:ln>
                <a:solidFill>
                  <a:schemeClr val="bg1"/>
                </a:solidFill>
                <a:effectLst/>
                <a:uLnTx/>
                <a:uFillTx/>
                <a:latin typeface="Arial Rounded MT Bold" pitchFamily="34" charset="0"/>
                <a:ea typeface="+mj-ea"/>
                <a:cs typeface="+mj-cs"/>
              </a:rPr>
              <a:t>Morning - It is time for breaking the Fast !!!</a:t>
            </a:r>
            <a:endParaRPr kumimoji="0" lang="en-US" sz="3600" b="0"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sp>
        <p:nvSpPr>
          <p:cNvPr id="4" name="TextBox 3"/>
          <p:cNvSpPr txBox="1"/>
          <p:nvPr/>
        </p:nvSpPr>
        <p:spPr>
          <a:xfrm>
            <a:off x="203660" y="854106"/>
            <a:ext cx="3462233" cy="2089588"/>
          </a:xfrm>
          <a:prstGeom prst="rect">
            <a:avLst/>
          </a:prstGeom>
          <a:noFill/>
        </p:spPr>
        <p:txBody>
          <a:bodyPr wrap="square" rtlCol="0">
            <a:spAutoFit/>
          </a:bodyPr>
          <a:lstStyle/>
          <a:p>
            <a:pPr algn="ctr"/>
            <a:r>
              <a:rPr lang="en-US" sz="2000" dirty="0" smtClean="0">
                <a:latin typeface="Arial Rounded MT Bold" pitchFamily="34" charset="0"/>
              </a:rPr>
              <a:t>Our body wakes up in the morning and demands 46 essential nutrients … </a:t>
            </a:r>
            <a:endParaRPr lang="en-US" sz="2000" dirty="0">
              <a:latin typeface="Arial Rounded MT Bold" pitchFamily="34" charset="0"/>
            </a:endParaRPr>
          </a:p>
        </p:txBody>
      </p:sp>
      <p:pic>
        <p:nvPicPr>
          <p:cNvPr id="5" name="Picture 2" descr="http://pmbox.geniusinside.com/wp-content/uploads/2011/03/Demanding_Man.gif"/>
          <p:cNvPicPr>
            <a:picLocks noChangeAspect="1" noChangeArrowheads="1"/>
          </p:cNvPicPr>
          <p:nvPr/>
        </p:nvPicPr>
        <p:blipFill>
          <a:blip r:embed="rId2" cstate="print"/>
          <a:srcRect/>
          <a:stretch>
            <a:fillRect/>
          </a:stretch>
        </p:blipFill>
        <p:spPr bwMode="auto">
          <a:xfrm>
            <a:off x="407321" y="2611125"/>
            <a:ext cx="3156742" cy="2828364"/>
          </a:xfrm>
          <a:prstGeom prst="rect">
            <a:avLst/>
          </a:prstGeom>
          <a:noFill/>
        </p:spPr>
      </p:pic>
      <p:pic>
        <p:nvPicPr>
          <p:cNvPr id="6" name="Picture 4" descr="http://www.allergyantidotes.com/images/essent2.gif"/>
          <p:cNvPicPr>
            <a:picLocks noChangeAspect="1" noChangeArrowheads="1"/>
          </p:cNvPicPr>
          <p:nvPr/>
        </p:nvPicPr>
        <p:blipFill>
          <a:blip r:embed="rId3" cstate="print"/>
          <a:srcRect/>
          <a:stretch>
            <a:fillRect/>
          </a:stretch>
        </p:blipFill>
        <p:spPr bwMode="auto">
          <a:xfrm>
            <a:off x="3360402" y="756493"/>
            <a:ext cx="9470226" cy="5832330"/>
          </a:xfrm>
          <a:prstGeom prst="rect">
            <a:avLst/>
          </a:prstGeom>
          <a:noFill/>
        </p:spPr>
      </p:pic>
      <p:pic>
        <p:nvPicPr>
          <p:cNvPr id="7" name="Picture 5"/>
          <p:cNvPicPr>
            <a:picLocks noChangeAspect="1" noChangeArrowheads="1"/>
          </p:cNvPicPr>
          <p:nvPr/>
        </p:nvPicPr>
        <p:blipFill>
          <a:blip r:embed="rId4" cstate="print"/>
          <a:srcRect/>
          <a:stretch>
            <a:fillRect/>
          </a:stretch>
        </p:blipFill>
        <p:spPr bwMode="auto">
          <a:xfrm>
            <a:off x="3753515" y="796783"/>
            <a:ext cx="8451922" cy="5734717"/>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1" y="4660982"/>
            <a:ext cx="3767724" cy="1830229"/>
          </a:xfrm>
          <a:prstGeom prst="rect">
            <a:avLst/>
          </a:prstGeom>
          <a:noFill/>
          <a:ln w="9525">
            <a:noFill/>
            <a:miter lim="800000"/>
            <a:headEnd/>
            <a:tailEnd/>
          </a:ln>
        </p:spPr>
      </p:pic>
      <p:sp>
        <p:nvSpPr>
          <p:cNvPr id="9" name="TextBox 8"/>
          <p:cNvSpPr txBox="1"/>
          <p:nvPr/>
        </p:nvSpPr>
        <p:spPr>
          <a:xfrm>
            <a:off x="-1" y="5539492"/>
            <a:ext cx="3767724" cy="1064507"/>
          </a:xfrm>
          <a:prstGeom prst="rect">
            <a:avLst/>
          </a:prstGeom>
          <a:solidFill>
            <a:srgbClr val="66FF33"/>
          </a:solidFill>
        </p:spPr>
        <p:txBody>
          <a:bodyPr wrap="square" rtlCol="0">
            <a:spAutoFit/>
          </a:bodyPr>
          <a:lstStyle/>
          <a:p>
            <a:pPr algn="ctr"/>
            <a:r>
              <a:rPr lang="en-US" sz="2400" b="1" dirty="0" smtClean="0"/>
              <a:t>IN THE FORM OF </a:t>
            </a:r>
          </a:p>
          <a:p>
            <a:pPr algn="ctr"/>
            <a:r>
              <a:rPr lang="en-US" sz="2400" b="1" dirty="0" smtClean="0"/>
              <a:t>CARBOHYDRATES</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13</a:t>
            </a:fld>
            <a:endParaRPr lang="en-IN"/>
          </a:p>
        </p:txBody>
      </p:sp>
      <p:grpSp>
        <p:nvGrpSpPr>
          <p:cNvPr id="71" name="Group 70"/>
          <p:cNvGrpSpPr/>
          <p:nvPr/>
        </p:nvGrpSpPr>
        <p:grpSpPr>
          <a:xfrm>
            <a:off x="246742" y="174168"/>
            <a:ext cx="11654971" cy="6125032"/>
            <a:chOff x="0" y="174168"/>
            <a:chExt cx="9144000" cy="5143500"/>
          </a:xfrm>
        </p:grpSpPr>
        <p:sp>
          <p:nvSpPr>
            <p:cNvPr id="3" name="Rectangle 2"/>
            <p:cNvSpPr/>
            <p:nvPr/>
          </p:nvSpPr>
          <p:spPr>
            <a:xfrm>
              <a:off x="0" y="174168"/>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fontAlgn="auto">
                <a:spcBef>
                  <a:spcPts val="0"/>
                </a:spcBef>
                <a:spcAft>
                  <a:spcPts val="0"/>
                </a:spcAft>
                <a:defRPr/>
              </a:pPr>
              <a:endParaRPr lang="en-US"/>
            </a:p>
          </p:txBody>
        </p:sp>
        <p:pic>
          <p:nvPicPr>
            <p:cNvPr id="4" name="Picture 3" descr="SLIMTEXTRBACK4P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75782"/>
              <a:ext cx="86868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bwMode="auto">
            <a:xfrm>
              <a:off x="914400" y="340856"/>
              <a:ext cx="6096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3200" b="1" dirty="0">
                  <a:solidFill>
                    <a:schemeClr val="bg1"/>
                  </a:solidFill>
                </a:rPr>
                <a:t>% of Calories from INDIAN FOODS</a:t>
              </a:r>
              <a:endParaRPr lang="en-US" sz="3600" b="1" dirty="0">
                <a:solidFill>
                  <a:schemeClr val="bg1"/>
                </a:solidFill>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220332"/>
              <a:ext cx="29432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220332"/>
              <a:ext cx="8382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1677532"/>
              <a:ext cx="6096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550" y="2058532"/>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 y="2045832"/>
              <a:ext cx="838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 y="2515731"/>
              <a:ext cx="6572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1550" y="2896731"/>
              <a:ext cx="2971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2400" y="2896732"/>
              <a:ext cx="8382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7175" y="3306306"/>
              <a:ext cx="6477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2400" y="3734931"/>
              <a:ext cx="8715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0600" y="3734932"/>
              <a:ext cx="29337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9075" y="4163556"/>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90600" y="4496931"/>
              <a:ext cx="2914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2400" y="4454068"/>
              <a:ext cx="8382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9076" y="4935082"/>
              <a:ext cx="6953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19800" y="1220332"/>
              <a:ext cx="29146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210176" y="1220331"/>
              <a:ext cx="8096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257801" y="1677531"/>
              <a:ext cx="6762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96001" y="1982332"/>
              <a:ext cx="28860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3"/>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257801" y="1982332"/>
              <a:ext cx="804863"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334001" y="2439531"/>
              <a:ext cx="6667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5"/>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096000" y="2744332"/>
              <a:ext cx="29146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6"/>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257800" y="2744331"/>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324476" y="3201531"/>
              <a:ext cx="6762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096000" y="3582531"/>
              <a:ext cx="2895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181600" y="3582532"/>
              <a:ext cx="91440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353050" y="4030207"/>
              <a:ext cx="66675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1"/>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105526" y="4420731"/>
              <a:ext cx="28860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257800" y="4401682"/>
              <a:ext cx="8763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3"/>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343526" y="4896981"/>
              <a:ext cx="666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Group 5"/>
            <p:cNvGrpSpPr>
              <a:grpSpLocks/>
            </p:cNvGrpSpPr>
            <p:nvPr/>
          </p:nvGrpSpPr>
          <p:grpSpPr bwMode="auto">
            <a:xfrm>
              <a:off x="3559346" y="3741531"/>
              <a:ext cx="1997743" cy="1076400"/>
              <a:chOff x="1915" y="3672"/>
              <a:chExt cx="2391" cy="598"/>
            </a:xfrm>
          </p:grpSpPr>
          <p:sp>
            <p:nvSpPr>
              <p:cNvPr id="37" name="AutoShape 6"/>
              <p:cNvSpPr>
                <a:spLocks noChangeArrowheads="1"/>
              </p:cNvSpPr>
              <p:nvPr/>
            </p:nvSpPr>
            <p:spPr bwMode="auto">
              <a:xfrm>
                <a:off x="1915" y="3672"/>
                <a:ext cx="2391" cy="59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38" name="Text Box 7"/>
              <p:cNvSpPr txBox="1">
                <a:spLocks noChangeArrowheads="1"/>
              </p:cNvSpPr>
              <p:nvPr/>
            </p:nvSpPr>
            <p:spPr bwMode="auto">
              <a:xfrm>
                <a:off x="2356" y="3880"/>
                <a:ext cx="15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endParaRPr lang="en-US" sz="1200" b="1">
                  <a:solidFill>
                    <a:srgbClr val="000099"/>
                  </a:solidFill>
                  <a:latin typeface="Arial Black" pitchFamily="34" charset="0"/>
                </a:endParaRPr>
              </a:p>
            </p:txBody>
          </p:sp>
        </p:grpSp>
        <p:sp>
          <p:nvSpPr>
            <p:cNvPr id="39" name="TextBox 38"/>
            <p:cNvSpPr txBox="1">
              <a:spLocks noChangeArrowheads="1"/>
            </p:cNvSpPr>
            <p:nvPr/>
          </p:nvSpPr>
          <p:spPr bwMode="auto">
            <a:xfrm>
              <a:off x="3806705" y="4147585"/>
              <a:ext cx="1693363" cy="2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b="1" dirty="0">
                  <a:solidFill>
                    <a:srgbClr val="FF0000"/>
                  </a:solidFill>
                </a:rPr>
                <a:t>80% Calories from Carbs</a:t>
              </a:r>
            </a:p>
          </p:txBody>
        </p:sp>
        <p:pic>
          <p:nvPicPr>
            <p:cNvPr id="40" name="Picture 21"/>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rot="-855014">
              <a:off x="6529389" y="494844"/>
              <a:ext cx="261302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Group 5"/>
            <p:cNvGrpSpPr>
              <a:grpSpLocks/>
            </p:cNvGrpSpPr>
            <p:nvPr/>
          </p:nvGrpSpPr>
          <p:grpSpPr bwMode="auto">
            <a:xfrm>
              <a:off x="1828800" y="1220330"/>
              <a:ext cx="1143000" cy="687387"/>
              <a:chOff x="2215" y="3753"/>
              <a:chExt cx="1824" cy="508"/>
            </a:xfrm>
            <a:solidFill>
              <a:schemeClr val="tx2">
                <a:lumMod val="20000"/>
                <a:lumOff val="80000"/>
              </a:schemeClr>
            </a:solidFill>
          </p:grpSpPr>
          <p:sp>
            <p:nvSpPr>
              <p:cNvPr id="42"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43"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71.7%</a:t>
                </a:r>
              </a:p>
            </p:txBody>
          </p:sp>
        </p:grpSp>
        <p:grpSp>
          <p:nvGrpSpPr>
            <p:cNvPr id="44" name="Group 5"/>
            <p:cNvGrpSpPr>
              <a:grpSpLocks/>
            </p:cNvGrpSpPr>
            <p:nvPr/>
          </p:nvGrpSpPr>
          <p:grpSpPr bwMode="auto">
            <a:xfrm>
              <a:off x="1828800" y="1983919"/>
              <a:ext cx="1143000" cy="687387"/>
              <a:chOff x="2215" y="3753"/>
              <a:chExt cx="1824" cy="508"/>
            </a:xfrm>
            <a:solidFill>
              <a:schemeClr val="tx2">
                <a:lumMod val="20000"/>
                <a:lumOff val="80000"/>
              </a:schemeClr>
            </a:solidFill>
          </p:grpSpPr>
          <p:sp>
            <p:nvSpPr>
              <p:cNvPr id="45"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46"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66.5%</a:t>
                </a:r>
              </a:p>
            </p:txBody>
          </p:sp>
        </p:grpSp>
        <p:grpSp>
          <p:nvGrpSpPr>
            <p:cNvPr id="47" name="Group 46"/>
            <p:cNvGrpSpPr>
              <a:grpSpLocks/>
            </p:cNvGrpSpPr>
            <p:nvPr/>
          </p:nvGrpSpPr>
          <p:grpSpPr bwMode="auto">
            <a:xfrm>
              <a:off x="1828800" y="2896732"/>
              <a:ext cx="1143000" cy="687387"/>
              <a:chOff x="2215" y="3753"/>
              <a:chExt cx="1824" cy="508"/>
            </a:xfrm>
            <a:solidFill>
              <a:schemeClr val="tx2">
                <a:lumMod val="20000"/>
                <a:lumOff val="80000"/>
              </a:schemeClr>
            </a:solidFill>
          </p:grpSpPr>
          <p:sp>
            <p:nvSpPr>
              <p:cNvPr id="48"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49"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90.1%</a:t>
                </a:r>
              </a:p>
            </p:txBody>
          </p:sp>
        </p:grpSp>
        <p:grpSp>
          <p:nvGrpSpPr>
            <p:cNvPr id="50" name="Group 5"/>
            <p:cNvGrpSpPr>
              <a:grpSpLocks/>
            </p:cNvGrpSpPr>
            <p:nvPr/>
          </p:nvGrpSpPr>
          <p:grpSpPr bwMode="auto">
            <a:xfrm>
              <a:off x="1828800" y="3660319"/>
              <a:ext cx="1143000" cy="687387"/>
              <a:chOff x="2215" y="3753"/>
              <a:chExt cx="1824" cy="508"/>
            </a:xfrm>
            <a:solidFill>
              <a:schemeClr val="tx2">
                <a:lumMod val="20000"/>
                <a:lumOff val="80000"/>
              </a:schemeClr>
            </a:solidFill>
          </p:grpSpPr>
          <p:sp>
            <p:nvSpPr>
              <p:cNvPr id="51"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52"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77.8%</a:t>
                </a:r>
              </a:p>
            </p:txBody>
          </p:sp>
        </p:grpSp>
        <p:grpSp>
          <p:nvGrpSpPr>
            <p:cNvPr id="53" name="Group 5"/>
            <p:cNvGrpSpPr>
              <a:grpSpLocks/>
            </p:cNvGrpSpPr>
            <p:nvPr/>
          </p:nvGrpSpPr>
          <p:grpSpPr bwMode="auto">
            <a:xfrm>
              <a:off x="1828800" y="4496932"/>
              <a:ext cx="1143000" cy="687387"/>
              <a:chOff x="2215" y="3753"/>
              <a:chExt cx="1824" cy="508"/>
            </a:xfrm>
            <a:solidFill>
              <a:schemeClr val="tx2">
                <a:lumMod val="20000"/>
                <a:lumOff val="80000"/>
              </a:schemeClr>
            </a:solidFill>
          </p:grpSpPr>
          <p:sp>
            <p:nvSpPr>
              <p:cNvPr id="54"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55"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71.8%</a:t>
                </a:r>
              </a:p>
            </p:txBody>
          </p:sp>
        </p:grpSp>
        <p:grpSp>
          <p:nvGrpSpPr>
            <p:cNvPr id="56" name="Group 5"/>
            <p:cNvGrpSpPr>
              <a:grpSpLocks/>
            </p:cNvGrpSpPr>
            <p:nvPr/>
          </p:nvGrpSpPr>
          <p:grpSpPr bwMode="auto">
            <a:xfrm>
              <a:off x="6934200" y="1145719"/>
              <a:ext cx="1143000" cy="687387"/>
              <a:chOff x="2215" y="3753"/>
              <a:chExt cx="1824" cy="508"/>
            </a:xfrm>
            <a:solidFill>
              <a:schemeClr val="tx2">
                <a:lumMod val="20000"/>
                <a:lumOff val="80000"/>
              </a:schemeClr>
            </a:solidFill>
          </p:grpSpPr>
          <p:sp>
            <p:nvSpPr>
              <p:cNvPr id="57"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58"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87.6%</a:t>
                </a:r>
              </a:p>
            </p:txBody>
          </p:sp>
        </p:grpSp>
        <p:grpSp>
          <p:nvGrpSpPr>
            <p:cNvPr id="59" name="Group 5"/>
            <p:cNvGrpSpPr>
              <a:grpSpLocks/>
            </p:cNvGrpSpPr>
            <p:nvPr/>
          </p:nvGrpSpPr>
          <p:grpSpPr bwMode="auto">
            <a:xfrm>
              <a:off x="6934200" y="1907719"/>
              <a:ext cx="1143000" cy="687387"/>
              <a:chOff x="2215" y="3753"/>
              <a:chExt cx="1824" cy="508"/>
            </a:xfrm>
            <a:solidFill>
              <a:schemeClr val="tx2">
                <a:lumMod val="20000"/>
                <a:lumOff val="80000"/>
              </a:schemeClr>
            </a:solidFill>
          </p:grpSpPr>
          <p:sp>
            <p:nvSpPr>
              <p:cNvPr id="60"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61"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93.3%</a:t>
                </a:r>
              </a:p>
            </p:txBody>
          </p:sp>
        </p:grpSp>
        <p:grpSp>
          <p:nvGrpSpPr>
            <p:cNvPr id="62" name="Group 5"/>
            <p:cNvGrpSpPr>
              <a:grpSpLocks/>
            </p:cNvGrpSpPr>
            <p:nvPr/>
          </p:nvGrpSpPr>
          <p:grpSpPr bwMode="auto">
            <a:xfrm>
              <a:off x="6934200" y="2745919"/>
              <a:ext cx="1143000" cy="687387"/>
              <a:chOff x="2215" y="3753"/>
              <a:chExt cx="1824" cy="508"/>
            </a:xfrm>
            <a:solidFill>
              <a:schemeClr val="tx2">
                <a:lumMod val="20000"/>
                <a:lumOff val="80000"/>
              </a:schemeClr>
            </a:solidFill>
          </p:grpSpPr>
          <p:sp>
            <p:nvSpPr>
              <p:cNvPr id="63"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64"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92.6%</a:t>
                </a:r>
              </a:p>
            </p:txBody>
          </p:sp>
        </p:grpSp>
        <p:grpSp>
          <p:nvGrpSpPr>
            <p:cNvPr id="65" name="Group 5"/>
            <p:cNvGrpSpPr>
              <a:grpSpLocks/>
            </p:cNvGrpSpPr>
            <p:nvPr/>
          </p:nvGrpSpPr>
          <p:grpSpPr bwMode="auto">
            <a:xfrm>
              <a:off x="6934200" y="3507919"/>
              <a:ext cx="1143000" cy="687387"/>
              <a:chOff x="2215" y="3753"/>
              <a:chExt cx="1824" cy="508"/>
            </a:xfrm>
            <a:solidFill>
              <a:schemeClr val="tx2">
                <a:lumMod val="20000"/>
                <a:lumOff val="80000"/>
              </a:schemeClr>
            </a:solidFill>
          </p:grpSpPr>
          <p:sp>
            <p:nvSpPr>
              <p:cNvPr id="66"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67"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92.6%</a:t>
                </a:r>
              </a:p>
            </p:txBody>
          </p:sp>
        </p:grpSp>
        <p:grpSp>
          <p:nvGrpSpPr>
            <p:cNvPr id="68" name="Group 5"/>
            <p:cNvGrpSpPr>
              <a:grpSpLocks/>
            </p:cNvGrpSpPr>
            <p:nvPr/>
          </p:nvGrpSpPr>
          <p:grpSpPr bwMode="auto">
            <a:xfrm>
              <a:off x="7010400" y="4344532"/>
              <a:ext cx="1143000" cy="687387"/>
              <a:chOff x="2215" y="3753"/>
              <a:chExt cx="1824" cy="508"/>
            </a:xfrm>
            <a:solidFill>
              <a:schemeClr val="tx2">
                <a:lumMod val="20000"/>
                <a:lumOff val="80000"/>
              </a:schemeClr>
            </a:solidFill>
          </p:grpSpPr>
          <p:sp>
            <p:nvSpPr>
              <p:cNvPr id="69"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70"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66.7%</a:t>
                </a:r>
              </a:p>
            </p:txBody>
          </p:sp>
        </p:gr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14</a:t>
            </a:fld>
            <a:endParaRPr lang="en-IN"/>
          </a:p>
        </p:txBody>
      </p:sp>
      <p:sp>
        <p:nvSpPr>
          <p:cNvPr id="3" name="Title 2"/>
          <p:cNvSpPr txBox="1">
            <a:spLocks/>
          </p:cNvSpPr>
          <p:nvPr/>
        </p:nvSpPr>
        <p:spPr>
          <a:xfrm>
            <a:off x="1378830" y="435420"/>
            <a:ext cx="10624484" cy="85725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FF0000"/>
                </a:solidFill>
                <a:effectLst/>
                <a:uLnTx/>
                <a:uFillTx/>
                <a:latin typeface="Aharoni" pitchFamily="2" charset="-79"/>
                <a:ea typeface="+mj-ea"/>
                <a:cs typeface="Aharoni" pitchFamily="2" charset="-79"/>
              </a:rPr>
              <a:t>Carbohydrates-filled breakfast is the cause of …</a:t>
            </a:r>
            <a:endParaRPr kumimoji="0" lang="en-IN" sz="3200" b="0" i="0" u="none" strike="noStrike" kern="1200" cap="none" spc="0" normalizeH="0" baseline="0" noProof="0" dirty="0">
              <a:ln>
                <a:noFill/>
              </a:ln>
              <a:solidFill>
                <a:srgbClr val="FF0000"/>
              </a:solidFill>
              <a:effectLst/>
              <a:uLnTx/>
              <a:uFillTx/>
              <a:latin typeface="Aharoni" pitchFamily="2" charset="-79"/>
              <a:ea typeface="+mj-ea"/>
              <a:cs typeface="Aharoni" pitchFamily="2" charset="-79"/>
            </a:endParaRPr>
          </a:p>
        </p:txBody>
      </p:sp>
      <p:pic>
        <p:nvPicPr>
          <p:cNvPr id="4" name="Content Placeholder 3" descr="Diabet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9725" y="1249958"/>
            <a:ext cx="2134021" cy="343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3" descr="2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8787" y="1189259"/>
            <a:ext cx="2321660" cy="349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cstate="print"/>
          <a:srcRect/>
          <a:stretch>
            <a:fillRect/>
          </a:stretch>
        </p:blipFill>
        <p:spPr bwMode="auto">
          <a:xfrm>
            <a:off x="8325293" y="1189259"/>
            <a:ext cx="2400773" cy="3484167"/>
          </a:xfrm>
          <a:prstGeom prst="rect">
            <a:avLst/>
          </a:prstGeom>
          <a:noFill/>
          <a:ln w="9525">
            <a:noFill/>
            <a:miter lim="800000"/>
            <a:headEnd/>
            <a:tailEnd/>
          </a:ln>
        </p:spPr>
      </p:pic>
      <p:sp>
        <p:nvSpPr>
          <p:cNvPr id="7" name="Title 2"/>
          <p:cNvSpPr txBox="1">
            <a:spLocks/>
          </p:cNvSpPr>
          <p:nvPr/>
        </p:nvSpPr>
        <p:spPr bwMode="auto">
          <a:xfrm>
            <a:off x="1030493" y="4853195"/>
            <a:ext cx="10116487" cy="166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i="0" u="none" strike="noStrike" kern="1200" cap="none" spc="0" normalizeH="0" baseline="0" noProof="0" dirty="0" smtClean="0">
                <a:ln>
                  <a:noFill/>
                </a:ln>
                <a:solidFill>
                  <a:srgbClr val="000066"/>
                </a:solidFill>
                <a:effectLst/>
                <a:uLnTx/>
                <a:uFillTx/>
                <a:latin typeface="Aharoni" pitchFamily="2" charset="-79"/>
                <a:ea typeface="+mj-ea"/>
                <a:cs typeface="Aharoni" pitchFamily="2" charset="-79"/>
              </a:rPr>
              <a:t>Average Indian Breakfast Contains </a:t>
            </a:r>
            <a:r>
              <a:rPr lang="en-US" sz="3600" u="sng" dirty="0" smtClean="0">
                <a:solidFill>
                  <a:srgbClr val="FF0000"/>
                </a:solidFill>
                <a:latin typeface="Aharoni" pitchFamily="2" charset="-79"/>
                <a:ea typeface="+mj-ea"/>
                <a:cs typeface="Aharoni" pitchFamily="2" charset="-79"/>
              </a:rPr>
              <a:t>5</a:t>
            </a:r>
            <a:r>
              <a:rPr kumimoji="0" lang="en-US" sz="3600" i="0" u="sng" strike="noStrike" kern="1200" cap="none" spc="0" normalizeH="0" baseline="0" noProof="0" dirty="0" smtClean="0">
                <a:ln>
                  <a:noFill/>
                </a:ln>
                <a:solidFill>
                  <a:srgbClr val="FF0000"/>
                </a:solidFill>
                <a:effectLst/>
                <a:uLnTx/>
                <a:uFillTx/>
                <a:latin typeface="Aharoni" pitchFamily="2" charset="-79"/>
                <a:ea typeface="+mj-ea"/>
                <a:cs typeface="Aharoni" pitchFamily="2" charset="-79"/>
              </a:rPr>
              <a:t>00</a:t>
            </a:r>
            <a:r>
              <a:rPr kumimoji="0" lang="en-US" sz="2800" i="0" u="sng" strike="noStrike" kern="1200" cap="none" spc="0" normalizeH="0" noProof="0" dirty="0" smtClean="0">
                <a:ln>
                  <a:noFill/>
                </a:ln>
                <a:solidFill>
                  <a:srgbClr val="FF0000"/>
                </a:solidFill>
                <a:effectLst/>
                <a:uLnTx/>
                <a:uFillTx/>
                <a:latin typeface="Aharoni" pitchFamily="2" charset="-79"/>
                <a:ea typeface="+mj-ea"/>
                <a:cs typeface="Aharoni" pitchFamily="2" charset="-79"/>
              </a:rPr>
              <a:t> to </a:t>
            </a:r>
            <a:r>
              <a:rPr lang="en-US" sz="3600" u="sng" dirty="0" smtClean="0">
                <a:solidFill>
                  <a:srgbClr val="FF0000"/>
                </a:solidFill>
                <a:latin typeface="Aharoni" pitchFamily="2" charset="-79"/>
                <a:ea typeface="+mj-ea"/>
                <a:cs typeface="Aharoni" pitchFamily="2" charset="-79"/>
              </a:rPr>
              <a:t>7</a:t>
            </a:r>
            <a:r>
              <a:rPr kumimoji="0" lang="en-US" sz="3600" i="0" u="sng" strike="noStrike" kern="1200" cap="none" spc="0" normalizeH="0" noProof="0" dirty="0" smtClean="0">
                <a:ln>
                  <a:noFill/>
                </a:ln>
                <a:solidFill>
                  <a:srgbClr val="FF0000"/>
                </a:solidFill>
                <a:effectLst/>
                <a:uLnTx/>
                <a:uFillTx/>
                <a:latin typeface="Aharoni" pitchFamily="2" charset="-79"/>
                <a:ea typeface="+mj-ea"/>
                <a:cs typeface="Aharoni" pitchFamily="2" charset="-79"/>
              </a:rPr>
              <a:t>00</a:t>
            </a:r>
            <a:r>
              <a:rPr kumimoji="0" lang="en-US" sz="2800" i="0" u="sng" strike="noStrike" kern="1200" cap="none" spc="0" normalizeH="0" noProof="0" dirty="0" smtClean="0">
                <a:ln>
                  <a:noFill/>
                </a:ln>
                <a:solidFill>
                  <a:srgbClr val="FF0000"/>
                </a:solidFill>
                <a:effectLst/>
                <a:uLnTx/>
                <a:uFillTx/>
                <a:latin typeface="Aharoni" pitchFamily="2" charset="-79"/>
                <a:ea typeface="+mj-ea"/>
                <a:cs typeface="Aharoni" pitchFamily="2" charset="-79"/>
              </a:rPr>
              <a:t> Calories</a:t>
            </a:r>
            <a:r>
              <a:rPr kumimoji="0" lang="en-US" sz="2800" i="0" u="none" strike="noStrike" kern="1200" cap="none" spc="0" normalizeH="0" noProof="0" dirty="0" smtClean="0">
                <a:ln>
                  <a:noFill/>
                </a:ln>
                <a:solidFill>
                  <a:srgbClr val="000066"/>
                </a:solidFill>
                <a:effectLst/>
                <a:uLnTx/>
                <a:uFillTx/>
                <a:latin typeface="Aharoni" pitchFamily="2" charset="-79"/>
                <a:ea typeface="+mj-ea"/>
                <a:cs typeface="Aharoni" pitchFamily="2" charset="-79"/>
              </a:rPr>
              <a:t>.</a:t>
            </a:r>
            <a:endParaRPr kumimoji="0" lang="en-US" sz="2800" i="0" u="none" strike="noStrike" kern="1200" cap="none" spc="0" normalizeH="0" baseline="0" noProof="0" dirty="0" smtClean="0">
              <a:ln>
                <a:noFill/>
              </a:ln>
              <a:solidFill>
                <a:srgbClr val="000066"/>
              </a:solidFill>
              <a:effectLst/>
              <a:uLnTx/>
              <a:uFillTx/>
              <a:latin typeface="Aharoni" pitchFamily="2" charset="-79"/>
              <a:ea typeface="+mj-ea"/>
              <a:cs typeface="Aharoni" pitchFamily="2" charset="-79"/>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i="0" u="sng" strike="noStrike" kern="1200" cap="none" spc="0" normalizeH="0" baseline="0" noProof="0" dirty="0" smtClean="0">
                <a:ln>
                  <a:noFill/>
                </a:ln>
                <a:solidFill>
                  <a:srgbClr val="FF0000"/>
                </a:solidFill>
                <a:effectLst/>
                <a:uLnTx/>
                <a:uFillTx/>
                <a:latin typeface="Aharoni" pitchFamily="2" charset="-79"/>
                <a:ea typeface="+mj-ea"/>
                <a:cs typeface="Aharoni" pitchFamily="2" charset="-79"/>
              </a:rPr>
              <a:t>70-80%</a:t>
            </a:r>
            <a:r>
              <a:rPr kumimoji="0" lang="en-US" sz="2800" i="0" strike="noStrike" kern="1200" cap="none" spc="0" normalizeH="0" baseline="0" noProof="0" dirty="0" smtClean="0">
                <a:ln>
                  <a:noFill/>
                </a:ln>
                <a:solidFill>
                  <a:srgbClr val="FF0000"/>
                </a:solidFill>
                <a:effectLst/>
                <a:uLnTx/>
                <a:uFillTx/>
                <a:latin typeface="Aharoni" pitchFamily="2" charset="-79"/>
                <a:ea typeface="+mj-ea"/>
                <a:cs typeface="Aharoni" pitchFamily="2" charset="-79"/>
              </a:rPr>
              <a:t> </a:t>
            </a:r>
            <a:r>
              <a:rPr lang="en-US" sz="2800" dirty="0" smtClean="0">
                <a:solidFill>
                  <a:srgbClr val="008000"/>
                </a:solidFill>
                <a:latin typeface="Aharoni" pitchFamily="2" charset="-79"/>
                <a:ea typeface="+mj-ea"/>
                <a:cs typeface="Aharoni" pitchFamily="2" charset="-79"/>
              </a:rPr>
              <a:t>E</a:t>
            </a:r>
            <a:r>
              <a:rPr kumimoji="0" lang="en-US" sz="2800" i="0" strike="noStrike" kern="1200" cap="none" spc="0" normalizeH="0" baseline="0" noProof="0" dirty="0" smtClean="0">
                <a:ln>
                  <a:noFill/>
                </a:ln>
                <a:solidFill>
                  <a:srgbClr val="008000"/>
                </a:solidFill>
                <a:effectLst/>
                <a:uLnTx/>
                <a:uFillTx/>
                <a:latin typeface="Aharoni" pitchFamily="2" charset="-79"/>
                <a:ea typeface="+mj-ea"/>
                <a:cs typeface="Aharoni" pitchFamily="2" charset="-79"/>
              </a:rPr>
              <a:t>n</a:t>
            </a:r>
            <a:r>
              <a:rPr lang="en-US" sz="2800" dirty="0" err="1" smtClean="0">
                <a:solidFill>
                  <a:srgbClr val="008000"/>
                </a:solidFill>
                <a:latin typeface="Aharoni" pitchFamily="2" charset="-79"/>
                <a:ea typeface="+mj-ea"/>
                <a:cs typeface="Aharoni" pitchFamily="2" charset="-79"/>
              </a:rPr>
              <a:t>ergy</a:t>
            </a:r>
            <a:r>
              <a:rPr lang="en-US" sz="2800" dirty="0" smtClean="0">
                <a:solidFill>
                  <a:srgbClr val="008000"/>
                </a:solidFill>
                <a:latin typeface="Aharoni" pitchFamily="2" charset="-79"/>
                <a:ea typeface="+mj-ea"/>
                <a:cs typeface="Aharoni" pitchFamily="2" charset="-79"/>
              </a:rPr>
              <a:t> in </a:t>
            </a:r>
            <a:r>
              <a:rPr kumimoji="0" lang="en-US" sz="2800" i="0" u="none" strike="noStrike" kern="1200" cap="none" spc="0" normalizeH="0" baseline="0" noProof="0" dirty="0" smtClean="0">
                <a:ln>
                  <a:noFill/>
                </a:ln>
                <a:solidFill>
                  <a:srgbClr val="008000"/>
                </a:solidFill>
                <a:effectLst/>
                <a:uLnTx/>
                <a:uFillTx/>
                <a:latin typeface="Aharoni" pitchFamily="2" charset="-79"/>
                <a:ea typeface="+mj-ea"/>
                <a:cs typeface="Aharoni" pitchFamily="2" charset="-79"/>
              </a:rPr>
              <a:t>our breakfast is from </a:t>
            </a:r>
            <a:r>
              <a:rPr kumimoji="0" lang="en-US" sz="2800" i="0" u="sng" strike="noStrike" kern="1200" cap="none" spc="0" normalizeH="0" baseline="0" noProof="0" dirty="0" smtClean="0">
                <a:ln>
                  <a:noFill/>
                </a:ln>
                <a:solidFill>
                  <a:srgbClr val="FF0000"/>
                </a:solidFill>
                <a:effectLst/>
                <a:uLnTx/>
                <a:uFillTx/>
                <a:latin typeface="Aharoni" pitchFamily="2" charset="-79"/>
                <a:ea typeface="+mj-ea"/>
                <a:cs typeface="Aharoni" pitchFamily="2" charset="-79"/>
              </a:rPr>
              <a:t>carbohydrates.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2800" i="0" u="none" strike="noStrike" kern="1200" cap="none" spc="0" normalizeH="0" baseline="0" noProof="0" dirty="0">
              <a:ln>
                <a:noFill/>
              </a:ln>
              <a:solidFill>
                <a:srgbClr val="008000"/>
              </a:solidFill>
              <a:effectLst/>
              <a:uLnTx/>
              <a:uFillTx/>
              <a:latin typeface="Aharoni" pitchFamily="2" charset="-79"/>
              <a:ea typeface="+mj-ea"/>
              <a:cs typeface="Aharoni"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lide(fromBottom)">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28308" y="1330090"/>
            <a:ext cx="8572500" cy="4071938"/>
          </a:xfrm>
          <a:prstGeom prst="rect">
            <a:avLst/>
          </a:prstGeom>
          <a:solidFill>
            <a:srgbClr val="FFFFFF"/>
          </a:solidFill>
          <a:ln>
            <a:solidFill>
              <a:schemeClr val="tx1">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fontAlgn="auto">
              <a:spcBef>
                <a:spcPts val="0"/>
              </a:spcBef>
              <a:spcAft>
                <a:spcPts val="0"/>
              </a:spcAft>
              <a:defRPr/>
            </a:pPr>
            <a:endParaRPr lang="en-US"/>
          </a:p>
        </p:txBody>
      </p:sp>
      <p:sp>
        <p:nvSpPr>
          <p:cNvPr id="4" name="Rectangle 3"/>
          <p:cNvSpPr/>
          <p:nvPr/>
        </p:nvSpPr>
        <p:spPr>
          <a:xfrm>
            <a:off x="0" y="41096"/>
            <a:ext cx="12192000" cy="482207"/>
          </a:xfrm>
          <a:prstGeom prst="rect">
            <a:avLst/>
          </a:prstGeom>
          <a:solidFill>
            <a:srgbClr val="800080"/>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grpSp>
        <p:nvGrpSpPr>
          <p:cNvPr id="5" name="Group 352"/>
          <p:cNvGrpSpPr>
            <a:grpSpLocks/>
          </p:cNvGrpSpPr>
          <p:nvPr/>
        </p:nvGrpSpPr>
        <p:grpSpPr bwMode="auto">
          <a:xfrm>
            <a:off x="8946672" y="1241191"/>
            <a:ext cx="1130788" cy="645008"/>
            <a:chOff x="7564615" y="1142984"/>
            <a:chExt cx="1130546" cy="861308"/>
          </a:xfrm>
        </p:grpSpPr>
        <p:sp>
          <p:nvSpPr>
            <p:cNvPr id="6" name="Text Box 187"/>
            <p:cNvSpPr txBox="1">
              <a:spLocks noChangeArrowheads="1"/>
            </p:cNvSpPr>
            <p:nvPr/>
          </p:nvSpPr>
          <p:spPr bwMode="auto">
            <a:xfrm>
              <a:off x="7850367" y="1142984"/>
              <a:ext cx="844794" cy="45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a:solidFill>
                    <a:schemeClr val="accent2"/>
                  </a:solidFill>
                </a:rPr>
                <a:t>Glucose</a:t>
              </a:r>
            </a:p>
          </p:txBody>
        </p:sp>
        <p:sp>
          <p:nvSpPr>
            <p:cNvPr id="7" name="Line 189"/>
            <p:cNvSpPr>
              <a:spLocks noChangeShapeType="1"/>
            </p:cNvSpPr>
            <p:nvPr/>
          </p:nvSpPr>
          <p:spPr bwMode="auto">
            <a:xfrm>
              <a:off x="7564615" y="1315139"/>
              <a:ext cx="27432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90"/>
            <p:cNvSpPr>
              <a:spLocks noChangeShapeType="1"/>
            </p:cNvSpPr>
            <p:nvPr/>
          </p:nvSpPr>
          <p:spPr bwMode="auto">
            <a:xfrm>
              <a:off x="7576047" y="1714488"/>
              <a:ext cx="274320"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Text Box 191"/>
            <p:cNvSpPr txBox="1">
              <a:spLocks noChangeArrowheads="1"/>
            </p:cNvSpPr>
            <p:nvPr/>
          </p:nvSpPr>
          <p:spPr bwMode="auto">
            <a:xfrm>
              <a:off x="7850369" y="1552206"/>
              <a:ext cx="731133" cy="45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a:solidFill>
                    <a:schemeClr val="accent2"/>
                  </a:solidFill>
                </a:rPr>
                <a:t>Insulin</a:t>
              </a:r>
            </a:p>
          </p:txBody>
        </p:sp>
      </p:grpSp>
      <p:sp>
        <p:nvSpPr>
          <p:cNvPr id="10" name="Line 425"/>
          <p:cNvSpPr>
            <a:spLocks noChangeShapeType="1"/>
          </p:cNvSpPr>
          <p:nvPr/>
        </p:nvSpPr>
        <p:spPr bwMode="auto">
          <a:xfrm>
            <a:off x="2036282" y="2595328"/>
            <a:ext cx="7772400" cy="0"/>
          </a:xfrm>
          <a:prstGeom prst="line">
            <a:avLst/>
          </a:prstGeom>
          <a:noFill/>
          <a:ln w="31750">
            <a:solidFill>
              <a:srgbClr val="000080"/>
            </a:solidFill>
            <a:round/>
            <a:headEnd/>
            <a:tailEnd/>
          </a:ln>
          <a:extLst>
            <a:ext uri="{909E8E84-426E-40DD-AFC4-6F175D3DCCD1}">
              <a14:hiddenFill xmlns:a14="http://schemas.microsoft.com/office/drawing/2010/main">
                <a:noFill/>
              </a14:hiddenFill>
            </a:ext>
          </a:extLst>
        </p:spPr>
        <p:txBody>
          <a:bodyPr lIns="91425" tIns="45713" rIns="91425" bIns="45713"/>
          <a:lstStyle/>
          <a:p>
            <a:endParaRPr lang="en-US"/>
          </a:p>
        </p:txBody>
      </p:sp>
      <p:sp>
        <p:nvSpPr>
          <p:cNvPr id="11" name="Text Box 427"/>
          <p:cNvSpPr txBox="1">
            <a:spLocks noChangeArrowheads="1"/>
          </p:cNvSpPr>
          <p:nvPr/>
        </p:nvSpPr>
        <p:spPr bwMode="auto">
          <a:xfrm>
            <a:off x="1706083" y="1820628"/>
            <a:ext cx="923925" cy="7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400">
                <a:solidFill>
                  <a:schemeClr val="accent2"/>
                </a:solidFill>
              </a:rPr>
              <a:t>High</a:t>
            </a:r>
          </a:p>
          <a:p>
            <a:pPr algn="ctr" eaLnBrk="0" hangingPunct="0"/>
            <a:r>
              <a:rPr lang="en-US" sz="1400">
                <a:solidFill>
                  <a:schemeClr val="accent2"/>
                </a:solidFill>
              </a:rPr>
              <a:t>Blood Sugar</a:t>
            </a:r>
          </a:p>
        </p:txBody>
      </p:sp>
      <p:sp>
        <p:nvSpPr>
          <p:cNvPr id="12" name="Line 426"/>
          <p:cNvSpPr>
            <a:spLocks noChangeShapeType="1"/>
          </p:cNvSpPr>
          <p:nvPr/>
        </p:nvSpPr>
        <p:spPr bwMode="auto">
          <a:xfrm>
            <a:off x="2071207" y="4024078"/>
            <a:ext cx="7772400" cy="0"/>
          </a:xfrm>
          <a:prstGeom prst="line">
            <a:avLst/>
          </a:prstGeom>
          <a:noFill/>
          <a:ln w="31750">
            <a:solidFill>
              <a:srgbClr val="000080"/>
            </a:solidFill>
            <a:round/>
            <a:headEnd/>
            <a:tailEnd/>
          </a:ln>
          <a:extLst>
            <a:ext uri="{909E8E84-426E-40DD-AFC4-6F175D3DCCD1}">
              <a14:hiddenFill xmlns:a14="http://schemas.microsoft.com/office/drawing/2010/main">
                <a:noFill/>
              </a14:hiddenFill>
            </a:ext>
          </a:extLst>
        </p:spPr>
        <p:txBody>
          <a:bodyPr lIns="91425" tIns="45713" rIns="91425" bIns="45713"/>
          <a:lstStyle/>
          <a:p>
            <a:endParaRPr lang="en-US"/>
          </a:p>
        </p:txBody>
      </p:sp>
      <p:sp>
        <p:nvSpPr>
          <p:cNvPr id="13" name="Text Box 427"/>
          <p:cNvSpPr txBox="1">
            <a:spLocks noChangeArrowheads="1"/>
          </p:cNvSpPr>
          <p:nvPr/>
        </p:nvSpPr>
        <p:spPr bwMode="auto">
          <a:xfrm>
            <a:off x="1723545" y="3268428"/>
            <a:ext cx="928688" cy="7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400">
                <a:solidFill>
                  <a:schemeClr val="accent2"/>
                </a:solidFill>
              </a:rPr>
              <a:t>Low</a:t>
            </a:r>
          </a:p>
          <a:p>
            <a:pPr algn="ctr" eaLnBrk="0" hangingPunct="0"/>
            <a:r>
              <a:rPr lang="en-US" sz="1400">
                <a:solidFill>
                  <a:schemeClr val="accent2"/>
                </a:solidFill>
              </a:rPr>
              <a:t>Blood Sugar</a:t>
            </a:r>
          </a:p>
        </p:txBody>
      </p:sp>
      <p:sp>
        <p:nvSpPr>
          <p:cNvPr id="14" name="Rectangle 13"/>
          <p:cNvSpPr/>
          <p:nvPr/>
        </p:nvSpPr>
        <p:spPr>
          <a:xfrm>
            <a:off x="2118832" y="4784491"/>
            <a:ext cx="2214562" cy="215900"/>
          </a:xfrm>
          <a:prstGeom prst="rect">
            <a:avLst/>
          </a:prstGeom>
          <a:solidFill>
            <a:srgbClr val="669900"/>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fontAlgn="auto">
              <a:spcBef>
                <a:spcPts val="0"/>
              </a:spcBef>
              <a:spcAft>
                <a:spcPts val="0"/>
              </a:spcAft>
              <a:defRPr/>
            </a:pPr>
            <a:r>
              <a:rPr lang="en-US" sz="1600" dirty="0">
                <a:solidFill>
                  <a:srgbClr val="FFFFFF"/>
                </a:solidFill>
              </a:rPr>
              <a:t>Breakfast</a:t>
            </a:r>
          </a:p>
        </p:txBody>
      </p:sp>
      <p:sp>
        <p:nvSpPr>
          <p:cNvPr id="15" name="Rectangle 14"/>
          <p:cNvSpPr/>
          <p:nvPr/>
        </p:nvSpPr>
        <p:spPr>
          <a:xfrm>
            <a:off x="4333394" y="4784491"/>
            <a:ext cx="2286000" cy="215900"/>
          </a:xfrm>
          <a:prstGeom prst="rect">
            <a:avLst/>
          </a:prstGeom>
          <a:solidFill>
            <a:srgbClr val="FF6600"/>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fontAlgn="auto">
              <a:spcBef>
                <a:spcPts val="0"/>
              </a:spcBef>
              <a:spcAft>
                <a:spcPts val="0"/>
              </a:spcAft>
              <a:defRPr/>
            </a:pPr>
            <a:r>
              <a:rPr lang="en-US" sz="1600" dirty="0">
                <a:solidFill>
                  <a:srgbClr val="FFFFFF"/>
                </a:solidFill>
              </a:rPr>
              <a:t>Morning Snack</a:t>
            </a:r>
          </a:p>
        </p:txBody>
      </p:sp>
      <p:sp>
        <p:nvSpPr>
          <p:cNvPr id="16" name="Rectangle 15"/>
          <p:cNvSpPr/>
          <p:nvPr/>
        </p:nvSpPr>
        <p:spPr>
          <a:xfrm>
            <a:off x="6608282" y="4784491"/>
            <a:ext cx="2286000" cy="215900"/>
          </a:xfrm>
          <a:prstGeom prst="rect">
            <a:avLst/>
          </a:prstGeom>
          <a:solidFill>
            <a:srgbClr val="0066CC"/>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fontAlgn="auto">
              <a:spcBef>
                <a:spcPts val="0"/>
              </a:spcBef>
              <a:spcAft>
                <a:spcPts val="0"/>
              </a:spcAft>
              <a:defRPr/>
            </a:pPr>
            <a:r>
              <a:rPr lang="en-US" sz="1600" dirty="0">
                <a:solidFill>
                  <a:srgbClr val="FFFFFF"/>
                </a:solidFill>
              </a:rPr>
              <a:t>Lunch</a:t>
            </a:r>
          </a:p>
        </p:txBody>
      </p:sp>
      <p:sp>
        <p:nvSpPr>
          <p:cNvPr id="17" name="Rectangle 16"/>
          <p:cNvSpPr/>
          <p:nvPr/>
        </p:nvSpPr>
        <p:spPr>
          <a:xfrm>
            <a:off x="8894283" y="4784491"/>
            <a:ext cx="1214437" cy="215900"/>
          </a:xfrm>
          <a:prstGeom prst="rect">
            <a:avLst/>
          </a:prstGeom>
          <a:solidFill>
            <a:srgbClr val="C40808"/>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fontAlgn="auto">
              <a:spcBef>
                <a:spcPts val="0"/>
              </a:spcBef>
              <a:spcAft>
                <a:spcPts val="0"/>
              </a:spcAft>
              <a:defRPr/>
            </a:pPr>
            <a:r>
              <a:rPr lang="en-US" sz="1600" dirty="0">
                <a:solidFill>
                  <a:srgbClr val="FFFFFF"/>
                </a:solidFill>
              </a:rPr>
              <a:t>Snack</a:t>
            </a:r>
          </a:p>
        </p:txBody>
      </p:sp>
      <p:sp>
        <p:nvSpPr>
          <p:cNvPr id="18" name="Rectangle 3"/>
          <p:cNvSpPr>
            <a:spLocks noChangeArrowheads="1"/>
          </p:cNvSpPr>
          <p:nvPr/>
        </p:nvSpPr>
        <p:spPr bwMode="auto">
          <a:xfrm>
            <a:off x="2679219" y="-33408"/>
            <a:ext cx="65722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marL="1588" indent="-1588" algn="ctr">
              <a:lnSpc>
                <a:spcPct val="110000"/>
              </a:lnSpc>
            </a:pPr>
            <a:r>
              <a:rPr lang="en-US" sz="3200" b="1" dirty="0">
                <a:solidFill>
                  <a:schemeClr val="bg1"/>
                </a:solidFill>
                <a:latin typeface="Arial Rounded MT Bold" pitchFamily="34" charset="0"/>
              </a:rPr>
              <a:t>Daily Cycle of Fat Storage</a:t>
            </a:r>
          </a:p>
        </p:txBody>
      </p:sp>
      <p:grpSp>
        <p:nvGrpSpPr>
          <p:cNvPr id="19" name="Group 1099"/>
          <p:cNvGrpSpPr>
            <a:grpSpLocks/>
          </p:cNvGrpSpPr>
          <p:nvPr/>
        </p:nvGrpSpPr>
        <p:grpSpPr bwMode="auto">
          <a:xfrm>
            <a:off x="2107719" y="2000016"/>
            <a:ext cx="1092200" cy="2495550"/>
            <a:chOff x="3643306" y="3214686"/>
            <a:chExt cx="1093018" cy="3327254"/>
          </a:xfrm>
        </p:grpSpPr>
        <p:sp>
          <p:nvSpPr>
            <p:cNvPr id="20" name="Line 19"/>
            <p:cNvSpPr>
              <a:spLocks noChangeShapeType="1"/>
            </p:cNvSpPr>
            <p:nvPr/>
          </p:nvSpPr>
          <p:spPr bwMode="auto">
            <a:xfrm flipV="1">
              <a:off x="3643306"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20"/>
            <p:cNvSpPr>
              <a:spLocks noChangeShapeType="1"/>
            </p:cNvSpPr>
            <p:nvPr/>
          </p:nvSpPr>
          <p:spPr bwMode="auto">
            <a:xfrm flipV="1">
              <a:off x="3677809"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21"/>
            <p:cNvSpPr>
              <a:spLocks noChangeShapeType="1"/>
            </p:cNvSpPr>
            <p:nvPr/>
          </p:nvSpPr>
          <p:spPr bwMode="auto">
            <a:xfrm flipV="1">
              <a:off x="3711081"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22"/>
            <p:cNvSpPr>
              <a:spLocks noChangeShapeType="1"/>
            </p:cNvSpPr>
            <p:nvPr/>
          </p:nvSpPr>
          <p:spPr bwMode="auto">
            <a:xfrm flipV="1">
              <a:off x="3745584"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23"/>
            <p:cNvSpPr>
              <a:spLocks noChangeShapeType="1"/>
            </p:cNvSpPr>
            <p:nvPr/>
          </p:nvSpPr>
          <p:spPr bwMode="auto">
            <a:xfrm flipV="1">
              <a:off x="3778855"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24"/>
            <p:cNvSpPr>
              <a:spLocks noChangeShapeType="1"/>
            </p:cNvSpPr>
            <p:nvPr/>
          </p:nvSpPr>
          <p:spPr bwMode="auto">
            <a:xfrm flipV="1">
              <a:off x="3813358"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5"/>
            <p:cNvSpPr>
              <a:spLocks noChangeShapeType="1"/>
            </p:cNvSpPr>
            <p:nvPr/>
          </p:nvSpPr>
          <p:spPr bwMode="auto">
            <a:xfrm flipV="1">
              <a:off x="3846630"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6"/>
            <p:cNvSpPr>
              <a:spLocks noChangeShapeType="1"/>
            </p:cNvSpPr>
            <p:nvPr/>
          </p:nvSpPr>
          <p:spPr bwMode="auto">
            <a:xfrm flipV="1">
              <a:off x="3881133" y="6406880"/>
              <a:ext cx="33271"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
            <p:cNvSpPr>
              <a:spLocks noChangeShapeType="1"/>
            </p:cNvSpPr>
            <p:nvPr/>
          </p:nvSpPr>
          <p:spPr bwMode="auto">
            <a:xfrm flipV="1">
              <a:off x="3914404" y="6367488"/>
              <a:ext cx="25878"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28"/>
            <p:cNvSpPr>
              <a:spLocks noChangeShapeType="1"/>
            </p:cNvSpPr>
            <p:nvPr/>
          </p:nvSpPr>
          <p:spPr bwMode="auto">
            <a:xfrm flipV="1">
              <a:off x="3940282" y="6319654"/>
              <a:ext cx="33271"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29"/>
            <p:cNvSpPr>
              <a:spLocks/>
            </p:cNvSpPr>
            <p:nvPr/>
          </p:nvSpPr>
          <p:spPr bwMode="auto">
            <a:xfrm>
              <a:off x="3973553" y="6252124"/>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Freeform 30"/>
            <p:cNvSpPr>
              <a:spLocks/>
            </p:cNvSpPr>
            <p:nvPr/>
          </p:nvSpPr>
          <p:spPr bwMode="auto">
            <a:xfrm>
              <a:off x="4008056" y="6184594"/>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Freeform 31"/>
            <p:cNvSpPr>
              <a:spLocks/>
            </p:cNvSpPr>
            <p:nvPr/>
          </p:nvSpPr>
          <p:spPr bwMode="auto">
            <a:xfrm>
              <a:off x="4041327" y="6097368"/>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Line 32"/>
            <p:cNvSpPr>
              <a:spLocks noChangeShapeType="1"/>
            </p:cNvSpPr>
            <p:nvPr/>
          </p:nvSpPr>
          <p:spPr bwMode="auto">
            <a:xfrm flipV="1">
              <a:off x="4075831"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33"/>
            <p:cNvSpPr>
              <a:spLocks noChangeShapeType="1"/>
            </p:cNvSpPr>
            <p:nvPr/>
          </p:nvSpPr>
          <p:spPr bwMode="auto">
            <a:xfrm flipV="1">
              <a:off x="4109102"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34"/>
            <p:cNvSpPr>
              <a:spLocks noChangeShapeType="1"/>
            </p:cNvSpPr>
            <p:nvPr/>
          </p:nvSpPr>
          <p:spPr bwMode="auto">
            <a:xfrm flipV="1">
              <a:off x="4143605"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35"/>
            <p:cNvSpPr>
              <a:spLocks/>
            </p:cNvSpPr>
            <p:nvPr/>
          </p:nvSpPr>
          <p:spPr bwMode="auto">
            <a:xfrm>
              <a:off x="4176876" y="5623252"/>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Line 36"/>
            <p:cNvSpPr>
              <a:spLocks noChangeShapeType="1"/>
            </p:cNvSpPr>
            <p:nvPr/>
          </p:nvSpPr>
          <p:spPr bwMode="auto">
            <a:xfrm flipV="1">
              <a:off x="4211380" y="5468496"/>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37"/>
            <p:cNvSpPr>
              <a:spLocks noChangeShapeType="1"/>
            </p:cNvSpPr>
            <p:nvPr/>
          </p:nvSpPr>
          <p:spPr bwMode="auto">
            <a:xfrm flipV="1">
              <a:off x="4244651" y="5303892"/>
              <a:ext cx="25878"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38"/>
            <p:cNvSpPr>
              <a:spLocks noChangeShapeType="1"/>
            </p:cNvSpPr>
            <p:nvPr/>
          </p:nvSpPr>
          <p:spPr bwMode="auto">
            <a:xfrm flipV="1">
              <a:off x="4270528" y="5119592"/>
              <a:ext cx="33271"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39"/>
            <p:cNvSpPr>
              <a:spLocks noChangeShapeType="1"/>
            </p:cNvSpPr>
            <p:nvPr/>
          </p:nvSpPr>
          <p:spPr bwMode="auto">
            <a:xfrm flipV="1">
              <a:off x="4303800" y="4926850"/>
              <a:ext cx="34503"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0"/>
            <p:cNvSpPr>
              <a:spLocks noChangeShapeType="1"/>
            </p:cNvSpPr>
            <p:nvPr/>
          </p:nvSpPr>
          <p:spPr bwMode="auto">
            <a:xfrm flipV="1">
              <a:off x="4338303" y="4732702"/>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4371574" y="453011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2"/>
            <p:cNvSpPr>
              <a:spLocks noChangeShapeType="1"/>
            </p:cNvSpPr>
            <p:nvPr/>
          </p:nvSpPr>
          <p:spPr bwMode="auto">
            <a:xfrm flipV="1">
              <a:off x="4406077" y="432752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43"/>
            <p:cNvSpPr>
              <a:spLocks noChangeShapeType="1"/>
            </p:cNvSpPr>
            <p:nvPr/>
          </p:nvSpPr>
          <p:spPr bwMode="auto">
            <a:xfrm flipV="1">
              <a:off x="4439349" y="4133374"/>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44"/>
            <p:cNvSpPr>
              <a:spLocks/>
            </p:cNvSpPr>
            <p:nvPr/>
          </p:nvSpPr>
          <p:spPr bwMode="auto">
            <a:xfrm>
              <a:off x="4473852" y="3940632"/>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 name="Line 45"/>
            <p:cNvSpPr>
              <a:spLocks noChangeShapeType="1"/>
            </p:cNvSpPr>
            <p:nvPr/>
          </p:nvSpPr>
          <p:spPr bwMode="auto">
            <a:xfrm flipV="1">
              <a:off x="4507123" y="3766180"/>
              <a:ext cx="34503"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46"/>
            <p:cNvSpPr>
              <a:spLocks noChangeShapeType="1"/>
            </p:cNvSpPr>
            <p:nvPr/>
          </p:nvSpPr>
          <p:spPr bwMode="auto">
            <a:xfrm flipV="1">
              <a:off x="4541626" y="3611424"/>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p:cNvSpPr>
              <a:spLocks noChangeShapeType="1"/>
            </p:cNvSpPr>
            <p:nvPr/>
          </p:nvSpPr>
          <p:spPr bwMode="auto">
            <a:xfrm flipV="1">
              <a:off x="4574898" y="3476364"/>
              <a:ext cx="25878"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Freeform 48"/>
            <p:cNvSpPr>
              <a:spLocks/>
            </p:cNvSpPr>
            <p:nvPr/>
          </p:nvSpPr>
          <p:spPr bwMode="auto">
            <a:xfrm>
              <a:off x="4600775" y="3359594"/>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Freeform 49"/>
            <p:cNvSpPr>
              <a:spLocks/>
            </p:cNvSpPr>
            <p:nvPr/>
          </p:nvSpPr>
          <p:spPr bwMode="auto">
            <a:xfrm>
              <a:off x="4634046" y="3282216"/>
              <a:ext cx="34503" cy="77378"/>
            </a:xfrm>
            <a:custGeom>
              <a:avLst/>
              <a:gdLst>
                <a:gd name="T0" fmla="*/ 0 w 28"/>
                <a:gd name="T1" fmla="*/ 2147483647 h 55"/>
                <a:gd name="T2" fmla="*/ 2147483647 w 28"/>
                <a:gd name="T3" fmla="*/ 2147483647 h 55"/>
                <a:gd name="T4" fmla="*/ 2147483647 w 28"/>
                <a:gd name="T5" fmla="*/ 0 h 55"/>
                <a:gd name="T6" fmla="*/ 0 60000 65536"/>
                <a:gd name="T7" fmla="*/ 0 60000 65536"/>
                <a:gd name="T8" fmla="*/ 0 60000 65536"/>
                <a:gd name="T9" fmla="*/ 0 w 28"/>
                <a:gd name="T10" fmla="*/ 0 h 55"/>
                <a:gd name="T11" fmla="*/ 28 w 28"/>
                <a:gd name="T12" fmla="*/ 55 h 55"/>
              </a:gdLst>
              <a:ahLst/>
              <a:cxnLst>
                <a:cxn ang="T6">
                  <a:pos x="T0" y="T1"/>
                </a:cxn>
                <a:cxn ang="T7">
                  <a:pos x="T2" y="T3"/>
                </a:cxn>
                <a:cxn ang="T8">
                  <a:pos x="T4" y="T5"/>
                </a:cxn>
              </a:cxnLst>
              <a:rect l="T9" t="T10" r="T11" b="T12"/>
              <a:pathLst>
                <a:path w="28" h="55">
                  <a:moveTo>
                    <a:pt x="0" y="55"/>
                  </a:moveTo>
                  <a:lnTo>
                    <a:pt x="14" y="28"/>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 name="Freeform 50"/>
            <p:cNvSpPr>
              <a:spLocks/>
            </p:cNvSpPr>
            <p:nvPr/>
          </p:nvSpPr>
          <p:spPr bwMode="auto">
            <a:xfrm>
              <a:off x="4668550" y="3234382"/>
              <a:ext cx="33271" cy="47834"/>
            </a:xfrm>
            <a:custGeom>
              <a:avLst/>
              <a:gdLst>
                <a:gd name="T0" fmla="*/ 0 w 27"/>
                <a:gd name="T1" fmla="*/ 2147483647 h 34"/>
                <a:gd name="T2" fmla="*/ 2147483647 w 27"/>
                <a:gd name="T3" fmla="*/ 2147483647 h 34"/>
                <a:gd name="T4" fmla="*/ 2147483647 w 27"/>
                <a:gd name="T5" fmla="*/ 0 h 34"/>
                <a:gd name="T6" fmla="*/ 0 60000 65536"/>
                <a:gd name="T7" fmla="*/ 0 60000 65536"/>
                <a:gd name="T8" fmla="*/ 0 60000 65536"/>
                <a:gd name="T9" fmla="*/ 0 w 27"/>
                <a:gd name="T10" fmla="*/ 0 h 34"/>
                <a:gd name="T11" fmla="*/ 27 w 27"/>
                <a:gd name="T12" fmla="*/ 34 h 34"/>
              </a:gdLst>
              <a:ahLst/>
              <a:cxnLst>
                <a:cxn ang="T6">
                  <a:pos x="T0" y="T1"/>
                </a:cxn>
                <a:cxn ang="T7">
                  <a:pos x="T2" y="T3"/>
                </a:cxn>
                <a:cxn ang="T8">
                  <a:pos x="T4" y="T5"/>
                </a:cxn>
              </a:cxnLst>
              <a:rect l="T9" t="T10" r="T11" b="T12"/>
              <a:pathLst>
                <a:path w="27" h="34">
                  <a:moveTo>
                    <a:pt x="0" y="34"/>
                  </a:moveTo>
                  <a:lnTo>
                    <a:pt x="14" y="14"/>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Freeform 51"/>
            <p:cNvSpPr>
              <a:spLocks/>
            </p:cNvSpPr>
            <p:nvPr/>
          </p:nvSpPr>
          <p:spPr bwMode="auto">
            <a:xfrm>
              <a:off x="4701821" y="3214686"/>
              <a:ext cx="34503" cy="19696"/>
            </a:xfrm>
            <a:custGeom>
              <a:avLst/>
              <a:gdLst>
                <a:gd name="T0" fmla="*/ 0 w 28"/>
                <a:gd name="T1" fmla="*/ 2147483647 h 14"/>
                <a:gd name="T2" fmla="*/ 2147483647 w 28"/>
                <a:gd name="T3" fmla="*/ 2147483647 h 14"/>
                <a:gd name="T4" fmla="*/ 2147483647 w 28"/>
                <a:gd name="T5" fmla="*/ 0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lnTo>
                    <a:pt x="14" y="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1100"/>
          <p:cNvGrpSpPr>
            <a:grpSpLocks/>
          </p:cNvGrpSpPr>
          <p:nvPr/>
        </p:nvGrpSpPr>
        <p:grpSpPr bwMode="auto">
          <a:xfrm>
            <a:off x="3188808" y="2000016"/>
            <a:ext cx="1127125" cy="2495550"/>
            <a:chOff x="4736324" y="3214686"/>
            <a:chExt cx="1126289" cy="3328661"/>
          </a:xfrm>
        </p:grpSpPr>
        <p:sp>
          <p:nvSpPr>
            <p:cNvPr id="54" name="Freeform 52"/>
            <p:cNvSpPr>
              <a:spLocks/>
            </p:cNvSpPr>
            <p:nvPr/>
          </p:nvSpPr>
          <p:spPr bwMode="auto">
            <a:xfrm>
              <a:off x="4736324" y="3214686"/>
              <a:ext cx="33271" cy="19696"/>
            </a:xfrm>
            <a:custGeom>
              <a:avLst/>
              <a:gdLst>
                <a:gd name="T0" fmla="*/ 0 w 27"/>
                <a:gd name="T1" fmla="*/ 0 h 14"/>
                <a:gd name="T2" fmla="*/ 2147483647 w 27"/>
                <a:gd name="T3" fmla="*/ 2147483647 h 14"/>
                <a:gd name="T4" fmla="*/ 2147483647 w 27"/>
                <a:gd name="T5" fmla="*/ 2147483647 h 14"/>
                <a:gd name="T6" fmla="*/ 0 60000 65536"/>
                <a:gd name="T7" fmla="*/ 0 60000 65536"/>
                <a:gd name="T8" fmla="*/ 0 60000 65536"/>
                <a:gd name="T9" fmla="*/ 0 w 27"/>
                <a:gd name="T10" fmla="*/ 0 h 14"/>
                <a:gd name="T11" fmla="*/ 27 w 27"/>
                <a:gd name="T12" fmla="*/ 14 h 14"/>
              </a:gdLst>
              <a:ahLst/>
              <a:cxnLst>
                <a:cxn ang="T6">
                  <a:pos x="T0" y="T1"/>
                </a:cxn>
                <a:cxn ang="T7">
                  <a:pos x="T2" y="T3"/>
                </a:cxn>
                <a:cxn ang="T8">
                  <a:pos x="T4" y="T5"/>
                </a:cxn>
              </a:cxnLst>
              <a:rect l="T9" t="T10" r="T11" b="T12"/>
              <a:pathLst>
                <a:path w="27" h="14">
                  <a:moveTo>
                    <a:pt x="0" y="0"/>
                  </a:moveTo>
                  <a:lnTo>
                    <a:pt x="14" y="7"/>
                  </a:lnTo>
                  <a:lnTo>
                    <a:pt x="27" y="1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 name="Freeform 53"/>
            <p:cNvSpPr>
              <a:spLocks/>
            </p:cNvSpPr>
            <p:nvPr/>
          </p:nvSpPr>
          <p:spPr bwMode="auto">
            <a:xfrm>
              <a:off x="4769595" y="3234382"/>
              <a:ext cx="34503" cy="47834"/>
            </a:xfrm>
            <a:custGeom>
              <a:avLst/>
              <a:gdLst>
                <a:gd name="T0" fmla="*/ 0 w 28"/>
                <a:gd name="T1" fmla="*/ 0 h 34"/>
                <a:gd name="T2" fmla="*/ 2147483647 w 28"/>
                <a:gd name="T3" fmla="*/ 2147483647 h 34"/>
                <a:gd name="T4" fmla="*/ 2147483647 w 28"/>
                <a:gd name="T5" fmla="*/ 2147483647 h 34"/>
                <a:gd name="T6" fmla="*/ 0 60000 65536"/>
                <a:gd name="T7" fmla="*/ 0 60000 65536"/>
                <a:gd name="T8" fmla="*/ 0 60000 65536"/>
                <a:gd name="T9" fmla="*/ 0 w 28"/>
                <a:gd name="T10" fmla="*/ 0 h 34"/>
                <a:gd name="T11" fmla="*/ 28 w 28"/>
                <a:gd name="T12" fmla="*/ 34 h 34"/>
              </a:gdLst>
              <a:ahLst/>
              <a:cxnLst>
                <a:cxn ang="T6">
                  <a:pos x="T0" y="T1"/>
                </a:cxn>
                <a:cxn ang="T7">
                  <a:pos x="T2" y="T3"/>
                </a:cxn>
                <a:cxn ang="T8">
                  <a:pos x="T4" y="T5"/>
                </a:cxn>
              </a:cxnLst>
              <a:rect l="T9" t="T10" r="T11" b="T12"/>
              <a:pathLst>
                <a:path w="28" h="34">
                  <a:moveTo>
                    <a:pt x="0" y="0"/>
                  </a:moveTo>
                  <a:lnTo>
                    <a:pt x="14" y="14"/>
                  </a:lnTo>
                  <a:lnTo>
                    <a:pt x="28" y="3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Freeform 54"/>
            <p:cNvSpPr>
              <a:spLocks/>
            </p:cNvSpPr>
            <p:nvPr/>
          </p:nvSpPr>
          <p:spPr bwMode="auto">
            <a:xfrm>
              <a:off x="4804099" y="3282216"/>
              <a:ext cx="33271" cy="77378"/>
            </a:xfrm>
            <a:custGeom>
              <a:avLst/>
              <a:gdLst>
                <a:gd name="T0" fmla="*/ 0 w 27"/>
                <a:gd name="T1" fmla="*/ 0 h 55"/>
                <a:gd name="T2" fmla="*/ 2147483647 w 27"/>
                <a:gd name="T3" fmla="*/ 2147483647 h 55"/>
                <a:gd name="T4" fmla="*/ 2147483647 w 27"/>
                <a:gd name="T5" fmla="*/ 2147483647 h 55"/>
                <a:gd name="T6" fmla="*/ 0 60000 65536"/>
                <a:gd name="T7" fmla="*/ 0 60000 65536"/>
                <a:gd name="T8" fmla="*/ 0 60000 65536"/>
                <a:gd name="T9" fmla="*/ 0 w 27"/>
                <a:gd name="T10" fmla="*/ 0 h 55"/>
                <a:gd name="T11" fmla="*/ 27 w 27"/>
                <a:gd name="T12" fmla="*/ 55 h 55"/>
              </a:gdLst>
              <a:ahLst/>
              <a:cxnLst>
                <a:cxn ang="T6">
                  <a:pos x="T0" y="T1"/>
                </a:cxn>
                <a:cxn ang="T7">
                  <a:pos x="T2" y="T3"/>
                </a:cxn>
                <a:cxn ang="T8">
                  <a:pos x="T4" y="T5"/>
                </a:cxn>
              </a:cxnLst>
              <a:rect l="T9" t="T10" r="T11" b="T12"/>
              <a:pathLst>
                <a:path w="27" h="55">
                  <a:moveTo>
                    <a:pt x="0" y="0"/>
                  </a:moveTo>
                  <a:lnTo>
                    <a:pt x="14" y="28"/>
                  </a:lnTo>
                  <a:lnTo>
                    <a:pt x="27" y="55"/>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 name="Freeform 55"/>
            <p:cNvSpPr>
              <a:spLocks/>
            </p:cNvSpPr>
            <p:nvPr/>
          </p:nvSpPr>
          <p:spPr bwMode="auto">
            <a:xfrm>
              <a:off x="4837370" y="3359594"/>
              <a:ext cx="34503" cy="116770"/>
            </a:xfrm>
            <a:custGeom>
              <a:avLst/>
              <a:gdLst>
                <a:gd name="T0" fmla="*/ 0 w 28"/>
                <a:gd name="T1" fmla="*/ 0 h 83"/>
                <a:gd name="T2" fmla="*/ 2147483647 w 28"/>
                <a:gd name="T3" fmla="*/ 2147483647 h 83"/>
                <a:gd name="T4" fmla="*/ 2147483647 w 28"/>
                <a:gd name="T5" fmla="*/ 2147483647 h 83"/>
                <a:gd name="T6" fmla="*/ 0 60000 65536"/>
                <a:gd name="T7" fmla="*/ 0 60000 65536"/>
                <a:gd name="T8" fmla="*/ 0 60000 65536"/>
                <a:gd name="T9" fmla="*/ 0 w 28"/>
                <a:gd name="T10" fmla="*/ 0 h 83"/>
                <a:gd name="T11" fmla="*/ 28 w 28"/>
                <a:gd name="T12" fmla="*/ 83 h 83"/>
              </a:gdLst>
              <a:ahLst/>
              <a:cxnLst>
                <a:cxn ang="T6">
                  <a:pos x="T0" y="T1"/>
                </a:cxn>
                <a:cxn ang="T7">
                  <a:pos x="T2" y="T3"/>
                </a:cxn>
                <a:cxn ang="T8">
                  <a:pos x="T4" y="T5"/>
                </a:cxn>
              </a:cxnLst>
              <a:rect l="T9" t="T10" r="T11" b="T12"/>
              <a:pathLst>
                <a:path w="28" h="83">
                  <a:moveTo>
                    <a:pt x="0" y="0"/>
                  </a:moveTo>
                  <a:lnTo>
                    <a:pt x="14" y="42"/>
                  </a:lnTo>
                  <a:lnTo>
                    <a:pt x="28" y="8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Line 56"/>
            <p:cNvSpPr>
              <a:spLocks noChangeShapeType="1"/>
            </p:cNvSpPr>
            <p:nvPr/>
          </p:nvSpPr>
          <p:spPr bwMode="auto">
            <a:xfrm>
              <a:off x="4871873" y="3476364"/>
              <a:ext cx="33271"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57"/>
            <p:cNvSpPr>
              <a:spLocks noChangeShapeType="1"/>
            </p:cNvSpPr>
            <p:nvPr/>
          </p:nvSpPr>
          <p:spPr bwMode="auto">
            <a:xfrm>
              <a:off x="4905144" y="3611424"/>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58"/>
            <p:cNvSpPr>
              <a:spLocks noChangeShapeType="1"/>
            </p:cNvSpPr>
            <p:nvPr/>
          </p:nvSpPr>
          <p:spPr bwMode="auto">
            <a:xfrm>
              <a:off x="4931022" y="3766180"/>
              <a:ext cx="33271"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Freeform 59"/>
            <p:cNvSpPr>
              <a:spLocks/>
            </p:cNvSpPr>
            <p:nvPr/>
          </p:nvSpPr>
          <p:spPr bwMode="auto">
            <a:xfrm>
              <a:off x="4964293" y="3940632"/>
              <a:ext cx="34503" cy="192742"/>
            </a:xfrm>
            <a:custGeom>
              <a:avLst/>
              <a:gdLst>
                <a:gd name="T0" fmla="*/ 0 w 28"/>
                <a:gd name="T1" fmla="*/ 0 h 137"/>
                <a:gd name="T2" fmla="*/ 2147483647 w 28"/>
                <a:gd name="T3" fmla="*/ 2147483647 h 137"/>
                <a:gd name="T4" fmla="*/ 2147483647 w 28"/>
                <a:gd name="T5" fmla="*/ 2147483647 h 137"/>
                <a:gd name="T6" fmla="*/ 0 60000 65536"/>
                <a:gd name="T7" fmla="*/ 0 60000 65536"/>
                <a:gd name="T8" fmla="*/ 0 60000 65536"/>
                <a:gd name="T9" fmla="*/ 0 w 28"/>
                <a:gd name="T10" fmla="*/ 0 h 137"/>
                <a:gd name="T11" fmla="*/ 28 w 28"/>
                <a:gd name="T12" fmla="*/ 137 h 137"/>
              </a:gdLst>
              <a:ahLst/>
              <a:cxnLst>
                <a:cxn ang="T6">
                  <a:pos x="T0" y="T1"/>
                </a:cxn>
                <a:cxn ang="T7">
                  <a:pos x="T2" y="T3"/>
                </a:cxn>
                <a:cxn ang="T8">
                  <a:pos x="T4" y="T5"/>
                </a:cxn>
              </a:cxnLst>
              <a:rect l="T9" t="T10" r="T11" b="T12"/>
              <a:pathLst>
                <a:path w="28" h="137">
                  <a:moveTo>
                    <a:pt x="0" y="0"/>
                  </a:moveTo>
                  <a:lnTo>
                    <a:pt x="14" y="69"/>
                  </a:lnTo>
                  <a:lnTo>
                    <a:pt x="28" y="137"/>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Line 60"/>
            <p:cNvSpPr>
              <a:spLocks noChangeShapeType="1"/>
            </p:cNvSpPr>
            <p:nvPr/>
          </p:nvSpPr>
          <p:spPr bwMode="auto">
            <a:xfrm>
              <a:off x="4998796" y="4133374"/>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61"/>
            <p:cNvSpPr>
              <a:spLocks noChangeShapeType="1"/>
            </p:cNvSpPr>
            <p:nvPr/>
          </p:nvSpPr>
          <p:spPr bwMode="auto">
            <a:xfrm>
              <a:off x="5032067" y="432752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62"/>
            <p:cNvSpPr>
              <a:spLocks noChangeShapeType="1"/>
            </p:cNvSpPr>
            <p:nvPr/>
          </p:nvSpPr>
          <p:spPr bwMode="auto">
            <a:xfrm>
              <a:off x="5066571" y="453011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3"/>
            <p:cNvSpPr>
              <a:spLocks noChangeShapeType="1"/>
            </p:cNvSpPr>
            <p:nvPr/>
          </p:nvSpPr>
          <p:spPr bwMode="auto">
            <a:xfrm>
              <a:off x="5099842" y="4732702"/>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p:cNvSpPr>
              <a:spLocks noChangeShapeType="1"/>
            </p:cNvSpPr>
            <p:nvPr/>
          </p:nvSpPr>
          <p:spPr bwMode="auto">
            <a:xfrm>
              <a:off x="5134345" y="4926850"/>
              <a:ext cx="33271"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5"/>
            <p:cNvSpPr>
              <a:spLocks noChangeShapeType="1"/>
            </p:cNvSpPr>
            <p:nvPr/>
          </p:nvSpPr>
          <p:spPr bwMode="auto">
            <a:xfrm>
              <a:off x="5167616" y="5119592"/>
              <a:ext cx="34503"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66"/>
            <p:cNvSpPr>
              <a:spLocks noChangeShapeType="1"/>
            </p:cNvSpPr>
            <p:nvPr/>
          </p:nvSpPr>
          <p:spPr bwMode="auto">
            <a:xfrm>
              <a:off x="5202120" y="5303892"/>
              <a:ext cx="33271"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67"/>
            <p:cNvSpPr>
              <a:spLocks noChangeShapeType="1"/>
            </p:cNvSpPr>
            <p:nvPr/>
          </p:nvSpPr>
          <p:spPr bwMode="auto">
            <a:xfrm>
              <a:off x="5235391" y="5468496"/>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Freeform 68"/>
            <p:cNvSpPr>
              <a:spLocks/>
            </p:cNvSpPr>
            <p:nvPr/>
          </p:nvSpPr>
          <p:spPr bwMode="auto">
            <a:xfrm>
              <a:off x="5261269" y="5623252"/>
              <a:ext cx="34503" cy="144908"/>
            </a:xfrm>
            <a:custGeom>
              <a:avLst/>
              <a:gdLst>
                <a:gd name="T0" fmla="*/ 0 w 28"/>
                <a:gd name="T1" fmla="*/ 0 h 103"/>
                <a:gd name="T2" fmla="*/ 2147483647 w 28"/>
                <a:gd name="T3" fmla="*/ 2147483647 h 103"/>
                <a:gd name="T4" fmla="*/ 2147483647 w 28"/>
                <a:gd name="T5" fmla="*/ 2147483647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0"/>
                  </a:moveTo>
                  <a:lnTo>
                    <a:pt x="14" y="55"/>
                  </a:lnTo>
                  <a:lnTo>
                    <a:pt x="28" y="10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Line 69"/>
            <p:cNvSpPr>
              <a:spLocks noChangeShapeType="1"/>
            </p:cNvSpPr>
            <p:nvPr/>
          </p:nvSpPr>
          <p:spPr bwMode="auto">
            <a:xfrm>
              <a:off x="5295772"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70"/>
            <p:cNvSpPr>
              <a:spLocks noChangeShapeType="1"/>
            </p:cNvSpPr>
            <p:nvPr/>
          </p:nvSpPr>
          <p:spPr bwMode="auto">
            <a:xfrm>
              <a:off x="5329043"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71"/>
            <p:cNvSpPr>
              <a:spLocks noChangeShapeType="1"/>
            </p:cNvSpPr>
            <p:nvPr/>
          </p:nvSpPr>
          <p:spPr bwMode="auto">
            <a:xfrm>
              <a:off x="5363546"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72"/>
            <p:cNvSpPr>
              <a:spLocks/>
            </p:cNvSpPr>
            <p:nvPr/>
          </p:nvSpPr>
          <p:spPr bwMode="auto">
            <a:xfrm>
              <a:off x="5396818" y="6097368"/>
              <a:ext cx="33271" cy="87226"/>
            </a:xfrm>
            <a:custGeom>
              <a:avLst/>
              <a:gdLst>
                <a:gd name="T0" fmla="*/ 0 w 27"/>
                <a:gd name="T1" fmla="*/ 0 h 62"/>
                <a:gd name="T2" fmla="*/ 2147483647 w 27"/>
                <a:gd name="T3" fmla="*/ 2147483647 h 62"/>
                <a:gd name="T4" fmla="*/ 2147483647 w 27"/>
                <a:gd name="T5" fmla="*/ 2147483647 h 62"/>
                <a:gd name="T6" fmla="*/ 0 60000 65536"/>
                <a:gd name="T7" fmla="*/ 0 60000 65536"/>
                <a:gd name="T8" fmla="*/ 0 60000 65536"/>
                <a:gd name="T9" fmla="*/ 0 w 27"/>
                <a:gd name="T10" fmla="*/ 0 h 62"/>
                <a:gd name="T11" fmla="*/ 27 w 27"/>
                <a:gd name="T12" fmla="*/ 62 h 62"/>
              </a:gdLst>
              <a:ahLst/>
              <a:cxnLst>
                <a:cxn ang="T6">
                  <a:pos x="T0" y="T1"/>
                </a:cxn>
                <a:cxn ang="T7">
                  <a:pos x="T2" y="T3"/>
                </a:cxn>
                <a:cxn ang="T8">
                  <a:pos x="T4" y="T5"/>
                </a:cxn>
              </a:cxnLst>
              <a:rect l="T9" t="T10" r="T11" b="T12"/>
              <a:pathLst>
                <a:path w="27" h="62">
                  <a:moveTo>
                    <a:pt x="0" y="0"/>
                  </a:moveTo>
                  <a:lnTo>
                    <a:pt x="14" y="34"/>
                  </a:lnTo>
                  <a:lnTo>
                    <a:pt x="27" y="62"/>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Freeform 73"/>
            <p:cNvSpPr>
              <a:spLocks/>
            </p:cNvSpPr>
            <p:nvPr/>
          </p:nvSpPr>
          <p:spPr bwMode="auto">
            <a:xfrm>
              <a:off x="5430089" y="6184594"/>
              <a:ext cx="34503" cy="67530"/>
            </a:xfrm>
            <a:custGeom>
              <a:avLst/>
              <a:gdLst>
                <a:gd name="T0" fmla="*/ 0 w 28"/>
                <a:gd name="T1" fmla="*/ 0 h 48"/>
                <a:gd name="T2" fmla="*/ 2147483647 w 28"/>
                <a:gd name="T3" fmla="*/ 2147483647 h 48"/>
                <a:gd name="T4" fmla="*/ 2147483647 w 28"/>
                <a:gd name="T5" fmla="*/ 2147483647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0"/>
                  </a:moveTo>
                  <a:lnTo>
                    <a:pt x="14" y="27"/>
                  </a:lnTo>
                  <a:lnTo>
                    <a:pt x="28"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Freeform 74"/>
            <p:cNvSpPr>
              <a:spLocks/>
            </p:cNvSpPr>
            <p:nvPr/>
          </p:nvSpPr>
          <p:spPr bwMode="auto">
            <a:xfrm>
              <a:off x="5464592" y="6252124"/>
              <a:ext cx="33271" cy="67530"/>
            </a:xfrm>
            <a:custGeom>
              <a:avLst/>
              <a:gdLst>
                <a:gd name="T0" fmla="*/ 0 w 27"/>
                <a:gd name="T1" fmla="*/ 0 h 48"/>
                <a:gd name="T2" fmla="*/ 2147483647 w 27"/>
                <a:gd name="T3" fmla="*/ 2147483647 h 48"/>
                <a:gd name="T4" fmla="*/ 2147483647 w 27"/>
                <a:gd name="T5" fmla="*/ 2147483647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0"/>
                  </a:moveTo>
                  <a:lnTo>
                    <a:pt x="14" y="27"/>
                  </a:lnTo>
                  <a:lnTo>
                    <a:pt x="27"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Line 75"/>
            <p:cNvSpPr>
              <a:spLocks noChangeShapeType="1"/>
            </p:cNvSpPr>
            <p:nvPr/>
          </p:nvSpPr>
          <p:spPr bwMode="auto">
            <a:xfrm>
              <a:off x="5497863" y="6319654"/>
              <a:ext cx="34503"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76"/>
            <p:cNvSpPr>
              <a:spLocks noChangeShapeType="1"/>
            </p:cNvSpPr>
            <p:nvPr/>
          </p:nvSpPr>
          <p:spPr bwMode="auto">
            <a:xfrm>
              <a:off x="5532367" y="6367488"/>
              <a:ext cx="33271"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77"/>
            <p:cNvSpPr>
              <a:spLocks noChangeShapeType="1"/>
            </p:cNvSpPr>
            <p:nvPr/>
          </p:nvSpPr>
          <p:spPr bwMode="auto">
            <a:xfrm>
              <a:off x="5565638" y="6406880"/>
              <a:ext cx="25878"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78"/>
            <p:cNvSpPr>
              <a:spLocks noChangeShapeType="1"/>
            </p:cNvSpPr>
            <p:nvPr/>
          </p:nvSpPr>
          <p:spPr bwMode="auto">
            <a:xfrm>
              <a:off x="5591515"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79"/>
            <p:cNvSpPr>
              <a:spLocks noChangeShapeType="1"/>
            </p:cNvSpPr>
            <p:nvPr/>
          </p:nvSpPr>
          <p:spPr bwMode="auto">
            <a:xfrm>
              <a:off x="5626019"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80"/>
            <p:cNvSpPr>
              <a:spLocks noChangeShapeType="1"/>
            </p:cNvSpPr>
            <p:nvPr/>
          </p:nvSpPr>
          <p:spPr bwMode="auto">
            <a:xfrm>
              <a:off x="5659290"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81"/>
            <p:cNvSpPr>
              <a:spLocks noChangeShapeType="1"/>
            </p:cNvSpPr>
            <p:nvPr/>
          </p:nvSpPr>
          <p:spPr bwMode="auto">
            <a:xfrm>
              <a:off x="5693793"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82"/>
            <p:cNvSpPr>
              <a:spLocks noChangeShapeType="1"/>
            </p:cNvSpPr>
            <p:nvPr/>
          </p:nvSpPr>
          <p:spPr bwMode="auto">
            <a:xfrm>
              <a:off x="5727064"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83"/>
            <p:cNvSpPr>
              <a:spLocks noChangeShapeType="1"/>
            </p:cNvSpPr>
            <p:nvPr/>
          </p:nvSpPr>
          <p:spPr bwMode="auto">
            <a:xfrm>
              <a:off x="5761568"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84"/>
            <p:cNvSpPr>
              <a:spLocks noChangeShapeType="1"/>
            </p:cNvSpPr>
            <p:nvPr/>
          </p:nvSpPr>
          <p:spPr bwMode="auto">
            <a:xfrm>
              <a:off x="5794839"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85"/>
            <p:cNvSpPr>
              <a:spLocks noChangeShapeType="1"/>
            </p:cNvSpPr>
            <p:nvPr/>
          </p:nvSpPr>
          <p:spPr bwMode="auto">
            <a:xfrm>
              <a:off x="5829342" y="6541940"/>
              <a:ext cx="33271" cy="140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8" name="Group 1107"/>
          <p:cNvGrpSpPr>
            <a:grpSpLocks/>
          </p:cNvGrpSpPr>
          <p:nvPr/>
        </p:nvGrpSpPr>
        <p:grpSpPr bwMode="auto">
          <a:xfrm>
            <a:off x="4360382" y="2003191"/>
            <a:ext cx="1092200" cy="2495550"/>
            <a:chOff x="3643306" y="3214686"/>
            <a:chExt cx="1093018" cy="3327254"/>
          </a:xfrm>
        </p:grpSpPr>
        <p:sp>
          <p:nvSpPr>
            <p:cNvPr id="89" name="Line 19"/>
            <p:cNvSpPr>
              <a:spLocks noChangeShapeType="1"/>
            </p:cNvSpPr>
            <p:nvPr/>
          </p:nvSpPr>
          <p:spPr bwMode="auto">
            <a:xfrm flipV="1">
              <a:off x="3643306"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0"/>
            <p:cNvSpPr>
              <a:spLocks noChangeShapeType="1"/>
            </p:cNvSpPr>
            <p:nvPr/>
          </p:nvSpPr>
          <p:spPr bwMode="auto">
            <a:xfrm flipV="1">
              <a:off x="3677809"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21"/>
            <p:cNvSpPr>
              <a:spLocks noChangeShapeType="1"/>
            </p:cNvSpPr>
            <p:nvPr/>
          </p:nvSpPr>
          <p:spPr bwMode="auto">
            <a:xfrm flipV="1">
              <a:off x="3711081"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2"/>
            <p:cNvSpPr>
              <a:spLocks noChangeShapeType="1"/>
            </p:cNvSpPr>
            <p:nvPr/>
          </p:nvSpPr>
          <p:spPr bwMode="auto">
            <a:xfrm flipV="1">
              <a:off x="3745584"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23"/>
            <p:cNvSpPr>
              <a:spLocks noChangeShapeType="1"/>
            </p:cNvSpPr>
            <p:nvPr/>
          </p:nvSpPr>
          <p:spPr bwMode="auto">
            <a:xfrm flipV="1">
              <a:off x="3778855"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24"/>
            <p:cNvSpPr>
              <a:spLocks noChangeShapeType="1"/>
            </p:cNvSpPr>
            <p:nvPr/>
          </p:nvSpPr>
          <p:spPr bwMode="auto">
            <a:xfrm flipV="1">
              <a:off x="3813358"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25"/>
            <p:cNvSpPr>
              <a:spLocks noChangeShapeType="1"/>
            </p:cNvSpPr>
            <p:nvPr/>
          </p:nvSpPr>
          <p:spPr bwMode="auto">
            <a:xfrm flipV="1">
              <a:off x="3846630"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6"/>
            <p:cNvSpPr>
              <a:spLocks noChangeShapeType="1"/>
            </p:cNvSpPr>
            <p:nvPr/>
          </p:nvSpPr>
          <p:spPr bwMode="auto">
            <a:xfrm flipV="1">
              <a:off x="3881133" y="6406880"/>
              <a:ext cx="33271"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7"/>
            <p:cNvSpPr>
              <a:spLocks noChangeShapeType="1"/>
            </p:cNvSpPr>
            <p:nvPr/>
          </p:nvSpPr>
          <p:spPr bwMode="auto">
            <a:xfrm flipV="1">
              <a:off x="3914404" y="6367488"/>
              <a:ext cx="25878"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8"/>
            <p:cNvSpPr>
              <a:spLocks noChangeShapeType="1"/>
            </p:cNvSpPr>
            <p:nvPr/>
          </p:nvSpPr>
          <p:spPr bwMode="auto">
            <a:xfrm flipV="1">
              <a:off x="3940282" y="6319654"/>
              <a:ext cx="33271"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Freeform 29"/>
            <p:cNvSpPr>
              <a:spLocks/>
            </p:cNvSpPr>
            <p:nvPr/>
          </p:nvSpPr>
          <p:spPr bwMode="auto">
            <a:xfrm>
              <a:off x="3973553" y="6252124"/>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0" name="Freeform 30"/>
            <p:cNvSpPr>
              <a:spLocks/>
            </p:cNvSpPr>
            <p:nvPr/>
          </p:nvSpPr>
          <p:spPr bwMode="auto">
            <a:xfrm>
              <a:off x="4008056" y="6184594"/>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1" name="Freeform 31"/>
            <p:cNvSpPr>
              <a:spLocks/>
            </p:cNvSpPr>
            <p:nvPr/>
          </p:nvSpPr>
          <p:spPr bwMode="auto">
            <a:xfrm>
              <a:off x="4041327" y="6097368"/>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Line 32"/>
            <p:cNvSpPr>
              <a:spLocks noChangeShapeType="1"/>
            </p:cNvSpPr>
            <p:nvPr/>
          </p:nvSpPr>
          <p:spPr bwMode="auto">
            <a:xfrm flipV="1">
              <a:off x="4075831"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33"/>
            <p:cNvSpPr>
              <a:spLocks noChangeShapeType="1"/>
            </p:cNvSpPr>
            <p:nvPr/>
          </p:nvSpPr>
          <p:spPr bwMode="auto">
            <a:xfrm flipV="1">
              <a:off x="4109102"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34"/>
            <p:cNvSpPr>
              <a:spLocks noChangeShapeType="1"/>
            </p:cNvSpPr>
            <p:nvPr/>
          </p:nvSpPr>
          <p:spPr bwMode="auto">
            <a:xfrm flipV="1">
              <a:off x="4143605"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Freeform 35"/>
            <p:cNvSpPr>
              <a:spLocks/>
            </p:cNvSpPr>
            <p:nvPr/>
          </p:nvSpPr>
          <p:spPr bwMode="auto">
            <a:xfrm>
              <a:off x="4176876" y="5623252"/>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 name="Line 36"/>
            <p:cNvSpPr>
              <a:spLocks noChangeShapeType="1"/>
            </p:cNvSpPr>
            <p:nvPr/>
          </p:nvSpPr>
          <p:spPr bwMode="auto">
            <a:xfrm flipV="1">
              <a:off x="4211380" y="5468496"/>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37"/>
            <p:cNvSpPr>
              <a:spLocks noChangeShapeType="1"/>
            </p:cNvSpPr>
            <p:nvPr/>
          </p:nvSpPr>
          <p:spPr bwMode="auto">
            <a:xfrm flipV="1">
              <a:off x="4244651" y="5303892"/>
              <a:ext cx="25878"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38"/>
            <p:cNvSpPr>
              <a:spLocks noChangeShapeType="1"/>
            </p:cNvSpPr>
            <p:nvPr/>
          </p:nvSpPr>
          <p:spPr bwMode="auto">
            <a:xfrm flipV="1">
              <a:off x="4270528" y="5119592"/>
              <a:ext cx="33271"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39"/>
            <p:cNvSpPr>
              <a:spLocks noChangeShapeType="1"/>
            </p:cNvSpPr>
            <p:nvPr/>
          </p:nvSpPr>
          <p:spPr bwMode="auto">
            <a:xfrm flipV="1">
              <a:off x="4303800" y="4926850"/>
              <a:ext cx="34503"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40"/>
            <p:cNvSpPr>
              <a:spLocks noChangeShapeType="1"/>
            </p:cNvSpPr>
            <p:nvPr/>
          </p:nvSpPr>
          <p:spPr bwMode="auto">
            <a:xfrm flipV="1">
              <a:off x="4338303" y="4732702"/>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41"/>
            <p:cNvSpPr>
              <a:spLocks noChangeShapeType="1"/>
            </p:cNvSpPr>
            <p:nvPr/>
          </p:nvSpPr>
          <p:spPr bwMode="auto">
            <a:xfrm flipV="1">
              <a:off x="4371574" y="453011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42"/>
            <p:cNvSpPr>
              <a:spLocks noChangeShapeType="1"/>
            </p:cNvSpPr>
            <p:nvPr/>
          </p:nvSpPr>
          <p:spPr bwMode="auto">
            <a:xfrm flipV="1">
              <a:off x="4406077" y="432752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43"/>
            <p:cNvSpPr>
              <a:spLocks noChangeShapeType="1"/>
            </p:cNvSpPr>
            <p:nvPr/>
          </p:nvSpPr>
          <p:spPr bwMode="auto">
            <a:xfrm flipV="1">
              <a:off x="4439349" y="4133374"/>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Freeform 44"/>
            <p:cNvSpPr>
              <a:spLocks/>
            </p:cNvSpPr>
            <p:nvPr/>
          </p:nvSpPr>
          <p:spPr bwMode="auto">
            <a:xfrm>
              <a:off x="4473852" y="3940632"/>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5" name="Line 45"/>
            <p:cNvSpPr>
              <a:spLocks noChangeShapeType="1"/>
            </p:cNvSpPr>
            <p:nvPr/>
          </p:nvSpPr>
          <p:spPr bwMode="auto">
            <a:xfrm flipV="1">
              <a:off x="4507123" y="3766180"/>
              <a:ext cx="34503"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46"/>
            <p:cNvSpPr>
              <a:spLocks noChangeShapeType="1"/>
            </p:cNvSpPr>
            <p:nvPr/>
          </p:nvSpPr>
          <p:spPr bwMode="auto">
            <a:xfrm flipV="1">
              <a:off x="4541626" y="3611424"/>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7"/>
            <p:cNvSpPr>
              <a:spLocks noChangeShapeType="1"/>
            </p:cNvSpPr>
            <p:nvPr/>
          </p:nvSpPr>
          <p:spPr bwMode="auto">
            <a:xfrm flipV="1">
              <a:off x="4574898" y="3476364"/>
              <a:ext cx="25878"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48"/>
            <p:cNvSpPr>
              <a:spLocks/>
            </p:cNvSpPr>
            <p:nvPr/>
          </p:nvSpPr>
          <p:spPr bwMode="auto">
            <a:xfrm>
              <a:off x="4600775" y="3359594"/>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9" name="Freeform 49"/>
            <p:cNvSpPr>
              <a:spLocks/>
            </p:cNvSpPr>
            <p:nvPr/>
          </p:nvSpPr>
          <p:spPr bwMode="auto">
            <a:xfrm>
              <a:off x="4634046" y="3282216"/>
              <a:ext cx="34503" cy="77378"/>
            </a:xfrm>
            <a:custGeom>
              <a:avLst/>
              <a:gdLst>
                <a:gd name="T0" fmla="*/ 0 w 28"/>
                <a:gd name="T1" fmla="*/ 2147483647 h 55"/>
                <a:gd name="T2" fmla="*/ 2147483647 w 28"/>
                <a:gd name="T3" fmla="*/ 2147483647 h 55"/>
                <a:gd name="T4" fmla="*/ 2147483647 w 28"/>
                <a:gd name="T5" fmla="*/ 0 h 55"/>
                <a:gd name="T6" fmla="*/ 0 60000 65536"/>
                <a:gd name="T7" fmla="*/ 0 60000 65536"/>
                <a:gd name="T8" fmla="*/ 0 60000 65536"/>
                <a:gd name="T9" fmla="*/ 0 w 28"/>
                <a:gd name="T10" fmla="*/ 0 h 55"/>
                <a:gd name="T11" fmla="*/ 28 w 28"/>
                <a:gd name="T12" fmla="*/ 55 h 55"/>
              </a:gdLst>
              <a:ahLst/>
              <a:cxnLst>
                <a:cxn ang="T6">
                  <a:pos x="T0" y="T1"/>
                </a:cxn>
                <a:cxn ang="T7">
                  <a:pos x="T2" y="T3"/>
                </a:cxn>
                <a:cxn ang="T8">
                  <a:pos x="T4" y="T5"/>
                </a:cxn>
              </a:cxnLst>
              <a:rect l="T9" t="T10" r="T11" b="T12"/>
              <a:pathLst>
                <a:path w="28" h="55">
                  <a:moveTo>
                    <a:pt x="0" y="55"/>
                  </a:moveTo>
                  <a:lnTo>
                    <a:pt x="14" y="28"/>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50"/>
            <p:cNvSpPr>
              <a:spLocks/>
            </p:cNvSpPr>
            <p:nvPr/>
          </p:nvSpPr>
          <p:spPr bwMode="auto">
            <a:xfrm>
              <a:off x="4668550" y="3234382"/>
              <a:ext cx="33271" cy="47834"/>
            </a:xfrm>
            <a:custGeom>
              <a:avLst/>
              <a:gdLst>
                <a:gd name="T0" fmla="*/ 0 w 27"/>
                <a:gd name="T1" fmla="*/ 2147483647 h 34"/>
                <a:gd name="T2" fmla="*/ 2147483647 w 27"/>
                <a:gd name="T3" fmla="*/ 2147483647 h 34"/>
                <a:gd name="T4" fmla="*/ 2147483647 w 27"/>
                <a:gd name="T5" fmla="*/ 0 h 34"/>
                <a:gd name="T6" fmla="*/ 0 60000 65536"/>
                <a:gd name="T7" fmla="*/ 0 60000 65536"/>
                <a:gd name="T8" fmla="*/ 0 60000 65536"/>
                <a:gd name="T9" fmla="*/ 0 w 27"/>
                <a:gd name="T10" fmla="*/ 0 h 34"/>
                <a:gd name="T11" fmla="*/ 27 w 27"/>
                <a:gd name="T12" fmla="*/ 34 h 34"/>
              </a:gdLst>
              <a:ahLst/>
              <a:cxnLst>
                <a:cxn ang="T6">
                  <a:pos x="T0" y="T1"/>
                </a:cxn>
                <a:cxn ang="T7">
                  <a:pos x="T2" y="T3"/>
                </a:cxn>
                <a:cxn ang="T8">
                  <a:pos x="T4" y="T5"/>
                </a:cxn>
              </a:cxnLst>
              <a:rect l="T9" t="T10" r="T11" b="T12"/>
              <a:pathLst>
                <a:path w="27" h="34">
                  <a:moveTo>
                    <a:pt x="0" y="34"/>
                  </a:moveTo>
                  <a:lnTo>
                    <a:pt x="14" y="14"/>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1" name="Freeform 51"/>
            <p:cNvSpPr>
              <a:spLocks/>
            </p:cNvSpPr>
            <p:nvPr/>
          </p:nvSpPr>
          <p:spPr bwMode="auto">
            <a:xfrm>
              <a:off x="4701821" y="3214686"/>
              <a:ext cx="34503" cy="19696"/>
            </a:xfrm>
            <a:custGeom>
              <a:avLst/>
              <a:gdLst>
                <a:gd name="T0" fmla="*/ 0 w 28"/>
                <a:gd name="T1" fmla="*/ 2147483647 h 14"/>
                <a:gd name="T2" fmla="*/ 2147483647 w 28"/>
                <a:gd name="T3" fmla="*/ 2147483647 h 14"/>
                <a:gd name="T4" fmla="*/ 2147483647 w 28"/>
                <a:gd name="T5" fmla="*/ 0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lnTo>
                    <a:pt x="14" y="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2" name="Group 1141"/>
          <p:cNvGrpSpPr>
            <a:grpSpLocks/>
          </p:cNvGrpSpPr>
          <p:nvPr/>
        </p:nvGrpSpPr>
        <p:grpSpPr bwMode="auto">
          <a:xfrm>
            <a:off x="5443058" y="2003192"/>
            <a:ext cx="1127125" cy="2497137"/>
            <a:chOff x="4736324" y="3214686"/>
            <a:chExt cx="1126289" cy="3328661"/>
          </a:xfrm>
        </p:grpSpPr>
        <p:sp>
          <p:nvSpPr>
            <p:cNvPr id="123" name="Freeform 52"/>
            <p:cNvSpPr>
              <a:spLocks/>
            </p:cNvSpPr>
            <p:nvPr/>
          </p:nvSpPr>
          <p:spPr bwMode="auto">
            <a:xfrm>
              <a:off x="4736324" y="3214686"/>
              <a:ext cx="33271" cy="19696"/>
            </a:xfrm>
            <a:custGeom>
              <a:avLst/>
              <a:gdLst>
                <a:gd name="T0" fmla="*/ 0 w 27"/>
                <a:gd name="T1" fmla="*/ 0 h 14"/>
                <a:gd name="T2" fmla="*/ 2147483647 w 27"/>
                <a:gd name="T3" fmla="*/ 2147483647 h 14"/>
                <a:gd name="T4" fmla="*/ 2147483647 w 27"/>
                <a:gd name="T5" fmla="*/ 2147483647 h 14"/>
                <a:gd name="T6" fmla="*/ 0 60000 65536"/>
                <a:gd name="T7" fmla="*/ 0 60000 65536"/>
                <a:gd name="T8" fmla="*/ 0 60000 65536"/>
                <a:gd name="T9" fmla="*/ 0 w 27"/>
                <a:gd name="T10" fmla="*/ 0 h 14"/>
                <a:gd name="T11" fmla="*/ 27 w 27"/>
                <a:gd name="T12" fmla="*/ 14 h 14"/>
              </a:gdLst>
              <a:ahLst/>
              <a:cxnLst>
                <a:cxn ang="T6">
                  <a:pos x="T0" y="T1"/>
                </a:cxn>
                <a:cxn ang="T7">
                  <a:pos x="T2" y="T3"/>
                </a:cxn>
                <a:cxn ang="T8">
                  <a:pos x="T4" y="T5"/>
                </a:cxn>
              </a:cxnLst>
              <a:rect l="T9" t="T10" r="T11" b="T12"/>
              <a:pathLst>
                <a:path w="27" h="14">
                  <a:moveTo>
                    <a:pt x="0" y="0"/>
                  </a:moveTo>
                  <a:lnTo>
                    <a:pt x="14" y="7"/>
                  </a:lnTo>
                  <a:lnTo>
                    <a:pt x="27" y="1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 name="Freeform 53"/>
            <p:cNvSpPr>
              <a:spLocks/>
            </p:cNvSpPr>
            <p:nvPr/>
          </p:nvSpPr>
          <p:spPr bwMode="auto">
            <a:xfrm>
              <a:off x="4769595" y="3234382"/>
              <a:ext cx="34503" cy="47834"/>
            </a:xfrm>
            <a:custGeom>
              <a:avLst/>
              <a:gdLst>
                <a:gd name="T0" fmla="*/ 0 w 28"/>
                <a:gd name="T1" fmla="*/ 0 h 34"/>
                <a:gd name="T2" fmla="*/ 2147483647 w 28"/>
                <a:gd name="T3" fmla="*/ 2147483647 h 34"/>
                <a:gd name="T4" fmla="*/ 2147483647 w 28"/>
                <a:gd name="T5" fmla="*/ 2147483647 h 34"/>
                <a:gd name="T6" fmla="*/ 0 60000 65536"/>
                <a:gd name="T7" fmla="*/ 0 60000 65536"/>
                <a:gd name="T8" fmla="*/ 0 60000 65536"/>
                <a:gd name="T9" fmla="*/ 0 w 28"/>
                <a:gd name="T10" fmla="*/ 0 h 34"/>
                <a:gd name="T11" fmla="*/ 28 w 28"/>
                <a:gd name="T12" fmla="*/ 34 h 34"/>
              </a:gdLst>
              <a:ahLst/>
              <a:cxnLst>
                <a:cxn ang="T6">
                  <a:pos x="T0" y="T1"/>
                </a:cxn>
                <a:cxn ang="T7">
                  <a:pos x="T2" y="T3"/>
                </a:cxn>
                <a:cxn ang="T8">
                  <a:pos x="T4" y="T5"/>
                </a:cxn>
              </a:cxnLst>
              <a:rect l="T9" t="T10" r="T11" b="T12"/>
              <a:pathLst>
                <a:path w="28" h="34">
                  <a:moveTo>
                    <a:pt x="0" y="0"/>
                  </a:moveTo>
                  <a:lnTo>
                    <a:pt x="14" y="14"/>
                  </a:lnTo>
                  <a:lnTo>
                    <a:pt x="28" y="3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Freeform 54"/>
            <p:cNvSpPr>
              <a:spLocks/>
            </p:cNvSpPr>
            <p:nvPr/>
          </p:nvSpPr>
          <p:spPr bwMode="auto">
            <a:xfrm>
              <a:off x="4804099" y="3282216"/>
              <a:ext cx="33271" cy="77378"/>
            </a:xfrm>
            <a:custGeom>
              <a:avLst/>
              <a:gdLst>
                <a:gd name="T0" fmla="*/ 0 w 27"/>
                <a:gd name="T1" fmla="*/ 0 h 55"/>
                <a:gd name="T2" fmla="*/ 2147483647 w 27"/>
                <a:gd name="T3" fmla="*/ 2147483647 h 55"/>
                <a:gd name="T4" fmla="*/ 2147483647 w 27"/>
                <a:gd name="T5" fmla="*/ 2147483647 h 55"/>
                <a:gd name="T6" fmla="*/ 0 60000 65536"/>
                <a:gd name="T7" fmla="*/ 0 60000 65536"/>
                <a:gd name="T8" fmla="*/ 0 60000 65536"/>
                <a:gd name="T9" fmla="*/ 0 w 27"/>
                <a:gd name="T10" fmla="*/ 0 h 55"/>
                <a:gd name="T11" fmla="*/ 27 w 27"/>
                <a:gd name="T12" fmla="*/ 55 h 55"/>
              </a:gdLst>
              <a:ahLst/>
              <a:cxnLst>
                <a:cxn ang="T6">
                  <a:pos x="T0" y="T1"/>
                </a:cxn>
                <a:cxn ang="T7">
                  <a:pos x="T2" y="T3"/>
                </a:cxn>
                <a:cxn ang="T8">
                  <a:pos x="T4" y="T5"/>
                </a:cxn>
              </a:cxnLst>
              <a:rect l="T9" t="T10" r="T11" b="T12"/>
              <a:pathLst>
                <a:path w="27" h="55">
                  <a:moveTo>
                    <a:pt x="0" y="0"/>
                  </a:moveTo>
                  <a:lnTo>
                    <a:pt x="14" y="28"/>
                  </a:lnTo>
                  <a:lnTo>
                    <a:pt x="27" y="55"/>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6" name="Freeform 55"/>
            <p:cNvSpPr>
              <a:spLocks/>
            </p:cNvSpPr>
            <p:nvPr/>
          </p:nvSpPr>
          <p:spPr bwMode="auto">
            <a:xfrm>
              <a:off x="4837370" y="3359594"/>
              <a:ext cx="34503" cy="116770"/>
            </a:xfrm>
            <a:custGeom>
              <a:avLst/>
              <a:gdLst>
                <a:gd name="T0" fmla="*/ 0 w 28"/>
                <a:gd name="T1" fmla="*/ 0 h 83"/>
                <a:gd name="T2" fmla="*/ 2147483647 w 28"/>
                <a:gd name="T3" fmla="*/ 2147483647 h 83"/>
                <a:gd name="T4" fmla="*/ 2147483647 w 28"/>
                <a:gd name="T5" fmla="*/ 2147483647 h 83"/>
                <a:gd name="T6" fmla="*/ 0 60000 65536"/>
                <a:gd name="T7" fmla="*/ 0 60000 65536"/>
                <a:gd name="T8" fmla="*/ 0 60000 65536"/>
                <a:gd name="T9" fmla="*/ 0 w 28"/>
                <a:gd name="T10" fmla="*/ 0 h 83"/>
                <a:gd name="T11" fmla="*/ 28 w 28"/>
                <a:gd name="T12" fmla="*/ 83 h 83"/>
              </a:gdLst>
              <a:ahLst/>
              <a:cxnLst>
                <a:cxn ang="T6">
                  <a:pos x="T0" y="T1"/>
                </a:cxn>
                <a:cxn ang="T7">
                  <a:pos x="T2" y="T3"/>
                </a:cxn>
                <a:cxn ang="T8">
                  <a:pos x="T4" y="T5"/>
                </a:cxn>
              </a:cxnLst>
              <a:rect l="T9" t="T10" r="T11" b="T12"/>
              <a:pathLst>
                <a:path w="28" h="83">
                  <a:moveTo>
                    <a:pt x="0" y="0"/>
                  </a:moveTo>
                  <a:lnTo>
                    <a:pt x="14" y="42"/>
                  </a:lnTo>
                  <a:lnTo>
                    <a:pt x="28" y="8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Line 56"/>
            <p:cNvSpPr>
              <a:spLocks noChangeShapeType="1"/>
            </p:cNvSpPr>
            <p:nvPr/>
          </p:nvSpPr>
          <p:spPr bwMode="auto">
            <a:xfrm>
              <a:off x="4871873" y="3476364"/>
              <a:ext cx="33271"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57"/>
            <p:cNvSpPr>
              <a:spLocks noChangeShapeType="1"/>
            </p:cNvSpPr>
            <p:nvPr/>
          </p:nvSpPr>
          <p:spPr bwMode="auto">
            <a:xfrm>
              <a:off x="4905144" y="3611424"/>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8"/>
            <p:cNvSpPr>
              <a:spLocks noChangeShapeType="1"/>
            </p:cNvSpPr>
            <p:nvPr/>
          </p:nvSpPr>
          <p:spPr bwMode="auto">
            <a:xfrm>
              <a:off x="4931022" y="3766180"/>
              <a:ext cx="33271"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Freeform 59"/>
            <p:cNvSpPr>
              <a:spLocks/>
            </p:cNvSpPr>
            <p:nvPr/>
          </p:nvSpPr>
          <p:spPr bwMode="auto">
            <a:xfrm>
              <a:off x="4964293" y="3940632"/>
              <a:ext cx="34503" cy="192742"/>
            </a:xfrm>
            <a:custGeom>
              <a:avLst/>
              <a:gdLst>
                <a:gd name="T0" fmla="*/ 0 w 28"/>
                <a:gd name="T1" fmla="*/ 0 h 137"/>
                <a:gd name="T2" fmla="*/ 2147483647 w 28"/>
                <a:gd name="T3" fmla="*/ 2147483647 h 137"/>
                <a:gd name="T4" fmla="*/ 2147483647 w 28"/>
                <a:gd name="T5" fmla="*/ 2147483647 h 137"/>
                <a:gd name="T6" fmla="*/ 0 60000 65536"/>
                <a:gd name="T7" fmla="*/ 0 60000 65536"/>
                <a:gd name="T8" fmla="*/ 0 60000 65536"/>
                <a:gd name="T9" fmla="*/ 0 w 28"/>
                <a:gd name="T10" fmla="*/ 0 h 137"/>
                <a:gd name="T11" fmla="*/ 28 w 28"/>
                <a:gd name="T12" fmla="*/ 137 h 137"/>
              </a:gdLst>
              <a:ahLst/>
              <a:cxnLst>
                <a:cxn ang="T6">
                  <a:pos x="T0" y="T1"/>
                </a:cxn>
                <a:cxn ang="T7">
                  <a:pos x="T2" y="T3"/>
                </a:cxn>
                <a:cxn ang="T8">
                  <a:pos x="T4" y="T5"/>
                </a:cxn>
              </a:cxnLst>
              <a:rect l="T9" t="T10" r="T11" b="T12"/>
              <a:pathLst>
                <a:path w="28" h="137">
                  <a:moveTo>
                    <a:pt x="0" y="0"/>
                  </a:moveTo>
                  <a:lnTo>
                    <a:pt x="14" y="69"/>
                  </a:lnTo>
                  <a:lnTo>
                    <a:pt x="28" y="137"/>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Line 60"/>
            <p:cNvSpPr>
              <a:spLocks noChangeShapeType="1"/>
            </p:cNvSpPr>
            <p:nvPr/>
          </p:nvSpPr>
          <p:spPr bwMode="auto">
            <a:xfrm>
              <a:off x="4998796" y="4133374"/>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61"/>
            <p:cNvSpPr>
              <a:spLocks noChangeShapeType="1"/>
            </p:cNvSpPr>
            <p:nvPr/>
          </p:nvSpPr>
          <p:spPr bwMode="auto">
            <a:xfrm>
              <a:off x="5032067" y="432752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62"/>
            <p:cNvSpPr>
              <a:spLocks noChangeShapeType="1"/>
            </p:cNvSpPr>
            <p:nvPr/>
          </p:nvSpPr>
          <p:spPr bwMode="auto">
            <a:xfrm>
              <a:off x="5066571" y="453011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63"/>
            <p:cNvSpPr>
              <a:spLocks noChangeShapeType="1"/>
            </p:cNvSpPr>
            <p:nvPr/>
          </p:nvSpPr>
          <p:spPr bwMode="auto">
            <a:xfrm>
              <a:off x="5099842" y="4732702"/>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64"/>
            <p:cNvSpPr>
              <a:spLocks noChangeShapeType="1"/>
            </p:cNvSpPr>
            <p:nvPr/>
          </p:nvSpPr>
          <p:spPr bwMode="auto">
            <a:xfrm>
              <a:off x="5134345" y="4926850"/>
              <a:ext cx="33271"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65"/>
            <p:cNvSpPr>
              <a:spLocks noChangeShapeType="1"/>
            </p:cNvSpPr>
            <p:nvPr/>
          </p:nvSpPr>
          <p:spPr bwMode="auto">
            <a:xfrm>
              <a:off x="5167616" y="5119592"/>
              <a:ext cx="34503"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66"/>
            <p:cNvSpPr>
              <a:spLocks noChangeShapeType="1"/>
            </p:cNvSpPr>
            <p:nvPr/>
          </p:nvSpPr>
          <p:spPr bwMode="auto">
            <a:xfrm>
              <a:off x="5202120" y="5303892"/>
              <a:ext cx="33271"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67"/>
            <p:cNvSpPr>
              <a:spLocks noChangeShapeType="1"/>
            </p:cNvSpPr>
            <p:nvPr/>
          </p:nvSpPr>
          <p:spPr bwMode="auto">
            <a:xfrm>
              <a:off x="5235391" y="5468496"/>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68"/>
            <p:cNvSpPr>
              <a:spLocks/>
            </p:cNvSpPr>
            <p:nvPr/>
          </p:nvSpPr>
          <p:spPr bwMode="auto">
            <a:xfrm>
              <a:off x="5261269" y="5623252"/>
              <a:ext cx="34503" cy="144908"/>
            </a:xfrm>
            <a:custGeom>
              <a:avLst/>
              <a:gdLst>
                <a:gd name="T0" fmla="*/ 0 w 28"/>
                <a:gd name="T1" fmla="*/ 0 h 103"/>
                <a:gd name="T2" fmla="*/ 2147483647 w 28"/>
                <a:gd name="T3" fmla="*/ 2147483647 h 103"/>
                <a:gd name="T4" fmla="*/ 2147483647 w 28"/>
                <a:gd name="T5" fmla="*/ 2147483647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0"/>
                  </a:moveTo>
                  <a:lnTo>
                    <a:pt x="14" y="55"/>
                  </a:lnTo>
                  <a:lnTo>
                    <a:pt x="28" y="10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0" name="Line 69"/>
            <p:cNvSpPr>
              <a:spLocks noChangeShapeType="1"/>
            </p:cNvSpPr>
            <p:nvPr/>
          </p:nvSpPr>
          <p:spPr bwMode="auto">
            <a:xfrm>
              <a:off x="5295772"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70"/>
            <p:cNvSpPr>
              <a:spLocks noChangeShapeType="1"/>
            </p:cNvSpPr>
            <p:nvPr/>
          </p:nvSpPr>
          <p:spPr bwMode="auto">
            <a:xfrm>
              <a:off x="5329043"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71"/>
            <p:cNvSpPr>
              <a:spLocks noChangeShapeType="1"/>
            </p:cNvSpPr>
            <p:nvPr/>
          </p:nvSpPr>
          <p:spPr bwMode="auto">
            <a:xfrm>
              <a:off x="5363546"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Freeform 72"/>
            <p:cNvSpPr>
              <a:spLocks/>
            </p:cNvSpPr>
            <p:nvPr/>
          </p:nvSpPr>
          <p:spPr bwMode="auto">
            <a:xfrm>
              <a:off x="5396818" y="6097368"/>
              <a:ext cx="33271" cy="87226"/>
            </a:xfrm>
            <a:custGeom>
              <a:avLst/>
              <a:gdLst>
                <a:gd name="T0" fmla="*/ 0 w 27"/>
                <a:gd name="T1" fmla="*/ 0 h 62"/>
                <a:gd name="T2" fmla="*/ 2147483647 w 27"/>
                <a:gd name="T3" fmla="*/ 2147483647 h 62"/>
                <a:gd name="T4" fmla="*/ 2147483647 w 27"/>
                <a:gd name="T5" fmla="*/ 2147483647 h 62"/>
                <a:gd name="T6" fmla="*/ 0 60000 65536"/>
                <a:gd name="T7" fmla="*/ 0 60000 65536"/>
                <a:gd name="T8" fmla="*/ 0 60000 65536"/>
                <a:gd name="T9" fmla="*/ 0 w 27"/>
                <a:gd name="T10" fmla="*/ 0 h 62"/>
                <a:gd name="T11" fmla="*/ 27 w 27"/>
                <a:gd name="T12" fmla="*/ 62 h 62"/>
              </a:gdLst>
              <a:ahLst/>
              <a:cxnLst>
                <a:cxn ang="T6">
                  <a:pos x="T0" y="T1"/>
                </a:cxn>
                <a:cxn ang="T7">
                  <a:pos x="T2" y="T3"/>
                </a:cxn>
                <a:cxn ang="T8">
                  <a:pos x="T4" y="T5"/>
                </a:cxn>
              </a:cxnLst>
              <a:rect l="T9" t="T10" r="T11" b="T12"/>
              <a:pathLst>
                <a:path w="27" h="62">
                  <a:moveTo>
                    <a:pt x="0" y="0"/>
                  </a:moveTo>
                  <a:lnTo>
                    <a:pt x="14" y="34"/>
                  </a:lnTo>
                  <a:lnTo>
                    <a:pt x="27" y="62"/>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 name="Freeform 73"/>
            <p:cNvSpPr>
              <a:spLocks/>
            </p:cNvSpPr>
            <p:nvPr/>
          </p:nvSpPr>
          <p:spPr bwMode="auto">
            <a:xfrm>
              <a:off x="5430089" y="6184594"/>
              <a:ext cx="34503" cy="67530"/>
            </a:xfrm>
            <a:custGeom>
              <a:avLst/>
              <a:gdLst>
                <a:gd name="T0" fmla="*/ 0 w 28"/>
                <a:gd name="T1" fmla="*/ 0 h 48"/>
                <a:gd name="T2" fmla="*/ 2147483647 w 28"/>
                <a:gd name="T3" fmla="*/ 2147483647 h 48"/>
                <a:gd name="T4" fmla="*/ 2147483647 w 28"/>
                <a:gd name="T5" fmla="*/ 2147483647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0"/>
                  </a:moveTo>
                  <a:lnTo>
                    <a:pt x="14" y="27"/>
                  </a:lnTo>
                  <a:lnTo>
                    <a:pt x="28"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5" name="Freeform 74"/>
            <p:cNvSpPr>
              <a:spLocks/>
            </p:cNvSpPr>
            <p:nvPr/>
          </p:nvSpPr>
          <p:spPr bwMode="auto">
            <a:xfrm>
              <a:off x="5464592" y="6252124"/>
              <a:ext cx="33271" cy="67530"/>
            </a:xfrm>
            <a:custGeom>
              <a:avLst/>
              <a:gdLst>
                <a:gd name="T0" fmla="*/ 0 w 27"/>
                <a:gd name="T1" fmla="*/ 0 h 48"/>
                <a:gd name="T2" fmla="*/ 2147483647 w 27"/>
                <a:gd name="T3" fmla="*/ 2147483647 h 48"/>
                <a:gd name="T4" fmla="*/ 2147483647 w 27"/>
                <a:gd name="T5" fmla="*/ 2147483647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0"/>
                  </a:moveTo>
                  <a:lnTo>
                    <a:pt x="14" y="27"/>
                  </a:lnTo>
                  <a:lnTo>
                    <a:pt x="27"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Line 75"/>
            <p:cNvSpPr>
              <a:spLocks noChangeShapeType="1"/>
            </p:cNvSpPr>
            <p:nvPr/>
          </p:nvSpPr>
          <p:spPr bwMode="auto">
            <a:xfrm>
              <a:off x="5497863" y="6319654"/>
              <a:ext cx="34503"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76"/>
            <p:cNvSpPr>
              <a:spLocks noChangeShapeType="1"/>
            </p:cNvSpPr>
            <p:nvPr/>
          </p:nvSpPr>
          <p:spPr bwMode="auto">
            <a:xfrm>
              <a:off x="5532367" y="6367488"/>
              <a:ext cx="33271"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77"/>
            <p:cNvSpPr>
              <a:spLocks noChangeShapeType="1"/>
            </p:cNvSpPr>
            <p:nvPr/>
          </p:nvSpPr>
          <p:spPr bwMode="auto">
            <a:xfrm>
              <a:off x="5565638" y="6406880"/>
              <a:ext cx="25878"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78"/>
            <p:cNvSpPr>
              <a:spLocks noChangeShapeType="1"/>
            </p:cNvSpPr>
            <p:nvPr/>
          </p:nvSpPr>
          <p:spPr bwMode="auto">
            <a:xfrm>
              <a:off x="5591515"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79"/>
            <p:cNvSpPr>
              <a:spLocks noChangeShapeType="1"/>
            </p:cNvSpPr>
            <p:nvPr/>
          </p:nvSpPr>
          <p:spPr bwMode="auto">
            <a:xfrm>
              <a:off x="5626019"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80"/>
            <p:cNvSpPr>
              <a:spLocks noChangeShapeType="1"/>
            </p:cNvSpPr>
            <p:nvPr/>
          </p:nvSpPr>
          <p:spPr bwMode="auto">
            <a:xfrm>
              <a:off x="5659290"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81"/>
            <p:cNvSpPr>
              <a:spLocks noChangeShapeType="1"/>
            </p:cNvSpPr>
            <p:nvPr/>
          </p:nvSpPr>
          <p:spPr bwMode="auto">
            <a:xfrm>
              <a:off x="5693793"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82"/>
            <p:cNvSpPr>
              <a:spLocks noChangeShapeType="1"/>
            </p:cNvSpPr>
            <p:nvPr/>
          </p:nvSpPr>
          <p:spPr bwMode="auto">
            <a:xfrm>
              <a:off x="5727064"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83"/>
            <p:cNvSpPr>
              <a:spLocks noChangeShapeType="1"/>
            </p:cNvSpPr>
            <p:nvPr/>
          </p:nvSpPr>
          <p:spPr bwMode="auto">
            <a:xfrm>
              <a:off x="5761568"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84"/>
            <p:cNvSpPr>
              <a:spLocks noChangeShapeType="1"/>
            </p:cNvSpPr>
            <p:nvPr/>
          </p:nvSpPr>
          <p:spPr bwMode="auto">
            <a:xfrm>
              <a:off x="5794839"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85"/>
            <p:cNvSpPr>
              <a:spLocks noChangeShapeType="1"/>
            </p:cNvSpPr>
            <p:nvPr/>
          </p:nvSpPr>
          <p:spPr bwMode="auto">
            <a:xfrm>
              <a:off x="5829342" y="6541940"/>
              <a:ext cx="33271" cy="140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7" name="Group 1107"/>
          <p:cNvGrpSpPr>
            <a:grpSpLocks/>
          </p:cNvGrpSpPr>
          <p:nvPr/>
        </p:nvGrpSpPr>
        <p:grpSpPr bwMode="auto">
          <a:xfrm>
            <a:off x="6605107" y="2000016"/>
            <a:ext cx="1093787" cy="2495550"/>
            <a:chOff x="3643306" y="3214686"/>
            <a:chExt cx="1093018" cy="3327254"/>
          </a:xfrm>
        </p:grpSpPr>
        <p:sp>
          <p:nvSpPr>
            <p:cNvPr id="158" name="Line 19"/>
            <p:cNvSpPr>
              <a:spLocks noChangeShapeType="1"/>
            </p:cNvSpPr>
            <p:nvPr/>
          </p:nvSpPr>
          <p:spPr bwMode="auto">
            <a:xfrm flipV="1">
              <a:off x="3643306"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20"/>
            <p:cNvSpPr>
              <a:spLocks noChangeShapeType="1"/>
            </p:cNvSpPr>
            <p:nvPr/>
          </p:nvSpPr>
          <p:spPr bwMode="auto">
            <a:xfrm flipV="1">
              <a:off x="3677809"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21"/>
            <p:cNvSpPr>
              <a:spLocks noChangeShapeType="1"/>
            </p:cNvSpPr>
            <p:nvPr/>
          </p:nvSpPr>
          <p:spPr bwMode="auto">
            <a:xfrm flipV="1">
              <a:off x="3711081"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22"/>
            <p:cNvSpPr>
              <a:spLocks noChangeShapeType="1"/>
            </p:cNvSpPr>
            <p:nvPr/>
          </p:nvSpPr>
          <p:spPr bwMode="auto">
            <a:xfrm flipV="1">
              <a:off x="3745584"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3"/>
            <p:cNvSpPr>
              <a:spLocks noChangeShapeType="1"/>
            </p:cNvSpPr>
            <p:nvPr/>
          </p:nvSpPr>
          <p:spPr bwMode="auto">
            <a:xfrm flipV="1">
              <a:off x="3778855"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24"/>
            <p:cNvSpPr>
              <a:spLocks noChangeShapeType="1"/>
            </p:cNvSpPr>
            <p:nvPr/>
          </p:nvSpPr>
          <p:spPr bwMode="auto">
            <a:xfrm flipV="1">
              <a:off x="3813358"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25"/>
            <p:cNvSpPr>
              <a:spLocks noChangeShapeType="1"/>
            </p:cNvSpPr>
            <p:nvPr/>
          </p:nvSpPr>
          <p:spPr bwMode="auto">
            <a:xfrm flipV="1">
              <a:off x="3846630"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26"/>
            <p:cNvSpPr>
              <a:spLocks noChangeShapeType="1"/>
            </p:cNvSpPr>
            <p:nvPr/>
          </p:nvSpPr>
          <p:spPr bwMode="auto">
            <a:xfrm flipV="1">
              <a:off x="3881133" y="6406880"/>
              <a:ext cx="33271"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6" name="Line 27"/>
            <p:cNvSpPr>
              <a:spLocks noChangeShapeType="1"/>
            </p:cNvSpPr>
            <p:nvPr/>
          </p:nvSpPr>
          <p:spPr bwMode="auto">
            <a:xfrm flipV="1">
              <a:off x="3914404" y="6367488"/>
              <a:ext cx="25878"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28"/>
            <p:cNvSpPr>
              <a:spLocks noChangeShapeType="1"/>
            </p:cNvSpPr>
            <p:nvPr/>
          </p:nvSpPr>
          <p:spPr bwMode="auto">
            <a:xfrm flipV="1">
              <a:off x="3940282" y="6319654"/>
              <a:ext cx="33271"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29"/>
            <p:cNvSpPr>
              <a:spLocks/>
            </p:cNvSpPr>
            <p:nvPr/>
          </p:nvSpPr>
          <p:spPr bwMode="auto">
            <a:xfrm>
              <a:off x="3973553" y="6252124"/>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9" name="Freeform 30"/>
            <p:cNvSpPr>
              <a:spLocks/>
            </p:cNvSpPr>
            <p:nvPr/>
          </p:nvSpPr>
          <p:spPr bwMode="auto">
            <a:xfrm>
              <a:off x="4008056" y="6184594"/>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Freeform 31"/>
            <p:cNvSpPr>
              <a:spLocks/>
            </p:cNvSpPr>
            <p:nvPr/>
          </p:nvSpPr>
          <p:spPr bwMode="auto">
            <a:xfrm>
              <a:off x="4041327" y="6097368"/>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Line 32"/>
            <p:cNvSpPr>
              <a:spLocks noChangeShapeType="1"/>
            </p:cNvSpPr>
            <p:nvPr/>
          </p:nvSpPr>
          <p:spPr bwMode="auto">
            <a:xfrm flipV="1">
              <a:off x="4075831"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33"/>
            <p:cNvSpPr>
              <a:spLocks noChangeShapeType="1"/>
            </p:cNvSpPr>
            <p:nvPr/>
          </p:nvSpPr>
          <p:spPr bwMode="auto">
            <a:xfrm flipV="1">
              <a:off x="4109102"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34"/>
            <p:cNvSpPr>
              <a:spLocks noChangeShapeType="1"/>
            </p:cNvSpPr>
            <p:nvPr/>
          </p:nvSpPr>
          <p:spPr bwMode="auto">
            <a:xfrm flipV="1">
              <a:off x="4143605"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Freeform 35"/>
            <p:cNvSpPr>
              <a:spLocks/>
            </p:cNvSpPr>
            <p:nvPr/>
          </p:nvSpPr>
          <p:spPr bwMode="auto">
            <a:xfrm>
              <a:off x="4176876" y="5623252"/>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5" name="Line 36"/>
            <p:cNvSpPr>
              <a:spLocks noChangeShapeType="1"/>
            </p:cNvSpPr>
            <p:nvPr/>
          </p:nvSpPr>
          <p:spPr bwMode="auto">
            <a:xfrm flipV="1">
              <a:off x="4211380" y="5468496"/>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37"/>
            <p:cNvSpPr>
              <a:spLocks noChangeShapeType="1"/>
            </p:cNvSpPr>
            <p:nvPr/>
          </p:nvSpPr>
          <p:spPr bwMode="auto">
            <a:xfrm flipV="1">
              <a:off x="4244651" y="5303892"/>
              <a:ext cx="25878"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38"/>
            <p:cNvSpPr>
              <a:spLocks noChangeShapeType="1"/>
            </p:cNvSpPr>
            <p:nvPr/>
          </p:nvSpPr>
          <p:spPr bwMode="auto">
            <a:xfrm flipV="1">
              <a:off x="4270528" y="5119592"/>
              <a:ext cx="33271"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39"/>
            <p:cNvSpPr>
              <a:spLocks noChangeShapeType="1"/>
            </p:cNvSpPr>
            <p:nvPr/>
          </p:nvSpPr>
          <p:spPr bwMode="auto">
            <a:xfrm flipV="1">
              <a:off x="4303800" y="4926850"/>
              <a:ext cx="34503"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40"/>
            <p:cNvSpPr>
              <a:spLocks noChangeShapeType="1"/>
            </p:cNvSpPr>
            <p:nvPr/>
          </p:nvSpPr>
          <p:spPr bwMode="auto">
            <a:xfrm flipV="1">
              <a:off x="4338303" y="4732702"/>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41"/>
            <p:cNvSpPr>
              <a:spLocks noChangeShapeType="1"/>
            </p:cNvSpPr>
            <p:nvPr/>
          </p:nvSpPr>
          <p:spPr bwMode="auto">
            <a:xfrm flipV="1">
              <a:off x="4371574" y="453011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42"/>
            <p:cNvSpPr>
              <a:spLocks noChangeShapeType="1"/>
            </p:cNvSpPr>
            <p:nvPr/>
          </p:nvSpPr>
          <p:spPr bwMode="auto">
            <a:xfrm flipV="1">
              <a:off x="4406077" y="432752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43"/>
            <p:cNvSpPr>
              <a:spLocks noChangeShapeType="1"/>
            </p:cNvSpPr>
            <p:nvPr/>
          </p:nvSpPr>
          <p:spPr bwMode="auto">
            <a:xfrm flipV="1">
              <a:off x="4439349" y="4133374"/>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Freeform 44"/>
            <p:cNvSpPr>
              <a:spLocks/>
            </p:cNvSpPr>
            <p:nvPr/>
          </p:nvSpPr>
          <p:spPr bwMode="auto">
            <a:xfrm>
              <a:off x="4473852" y="3940632"/>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 name="Line 45"/>
            <p:cNvSpPr>
              <a:spLocks noChangeShapeType="1"/>
            </p:cNvSpPr>
            <p:nvPr/>
          </p:nvSpPr>
          <p:spPr bwMode="auto">
            <a:xfrm flipV="1">
              <a:off x="4507123" y="3766180"/>
              <a:ext cx="34503"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46"/>
            <p:cNvSpPr>
              <a:spLocks noChangeShapeType="1"/>
            </p:cNvSpPr>
            <p:nvPr/>
          </p:nvSpPr>
          <p:spPr bwMode="auto">
            <a:xfrm flipV="1">
              <a:off x="4541626" y="3611424"/>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47"/>
            <p:cNvSpPr>
              <a:spLocks noChangeShapeType="1"/>
            </p:cNvSpPr>
            <p:nvPr/>
          </p:nvSpPr>
          <p:spPr bwMode="auto">
            <a:xfrm flipV="1">
              <a:off x="4574898" y="3476364"/>
              <a:ext cx="25878"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Freeform 48"/>
            <p:cNvSpPr>
              <a:spLocks/>
            </p:cNvSpPr>
            <p:nvPr/>
          </p:nvSpPr>
          <p:spPr bwMode="auto">
            <a:xfrm>
              <a:off x="4600775" y="3359594"/>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Freeform 49"/>
            <p:cNvSpPr>
              <a:spLocks/>
            </p:cNvSpPr>
            <p:nvPr/>
          </p:nvSpPr>
          <p:spPr bwMode="auto">
            <a:xfrm>
              <a:off x="4634046" y="3282216"/>
              <a:ext cx="34503" cy="77378"/>
            </a:xfrm>
            <a:custGeom>
              <a:avLst/>
              <a:gdLst>
                <a:gd name="T0" fmla="*/ 0 w 28"/>
                <a:gd name="T1" fmla="*/ 2147483647 h 55"/>
                <a:gd name="T2" fmla="*/ 2147483647 w 28"/>
                <a:gd name="T3" fmla="*/ 2147483647 h 55"/>
                <a:gd name="T4" fmla="*/ 2147483647 w 28"/>
                <a:gd name="T5" fmla="*/ 0 h 55"/>
                <a:gd name="T6" fmla="*/ 0 60000 65536"/>
                <a:gd name="T7" fmla="*/ 0 60000 65536"/>
                <a:gd name="T8" fmla="*/ 0 60000 65536"/>
                <a:gd name="T9" fmla="*/ 0 w 28"/>
                <a:gd name="T10" fmla="*/ 0 h 55"/>
                <a:gd name="T11" fmla="*/ 28 w 28"/>
                <a:gd name="T12" fmla="*/ 55 h 55"/>
              </a:gdLst>
              <a:ahLst/>
              <a:cxnLst>
                <a:cxn ang="T6">
                  <a:pos x="T0" y="T1"/>
                </a:cxn>
                <a:cxn ang="T7">
                  <a:pos x="T2" y="T3"/>
                </a:cxn>
                <a:cxn ang="T8">
                  <a:pos x="T4" y="T5"/>
                </a:cxn>
              </a:cxnLst>
              <a:rect l="T9" t="T10" r="T11" b="T12"/>
              <a:pathLst>
                <a:path w="28" h="55">
                  <a:moveTo>
                    <a:pt x="0" y="55"/>
                  </a:moveTo>
                  <a:lnTo>
                    <a:pt x="14" y="28"/>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9" name="Freeform 50"/>
            <p:cNvSpPr>
              <a:spLocks/>
            </p:cNvSpPr>
            <p:nvPr/>
          </p:nvSpPr>
          <p:spPr bwMode="auto">
            <a:xfrm>
              <a:off x="4668550" y="3234382"/>
              <a:ext cx="33271" cy="47834"/>
            </a:xfrm>
            <a:custGeom>
              <a:avLst/>
              <a:gdLst>
                <a:gd name="T0" fmla="*/ 0 w 27"/>
                <a:gd name="T1" fmla="*/ 2147483647 h 34"/>
                <a:gd name="T2" fmla="*/ 2147483647 w 27"/>
                <a:gd name="T3" fmla="*/ 2147483647 h 34"/>
                <a:gd name="T4" fmla="*/ 2147483647 w 27"/>
                <a:gd name="T5" fmla="*/ 0 h 34"/>
                <a:gd name="T6" fmla="*/ 0 60000 65536"/>
                <a:gd name="T7" fmla="*/ 0 60000 65536"/>
                <a:gd name="T8" fmla="*/ 0 60000 65536"/>
                <a:gd name="T9" fmla="*/ 0 w 27"/>
                <a:gd name="T10" fmla="*/ 0 h 34"/>
                <a:gd name="T11" fmla="*/ 27 w 27"/>
                <a:gd name="T12" fmla="*/ 34 h 34"/>
              </a:gdLst>
              <a:ahLst/>
              <a:cxnLst>
                <a:cxn ang="T6">
                  <a:pos x="T0" y="T1"/>
                </a:cxn>
                <a:cxn ang="T7">
                  <a:pos x="T2" y="T3"/>
                </a:cxn>
                <a:cxn ang="T8">
                  <a:pos x="T4" y="T5"/>
                </a:cxn>
              </a:cxnLst>
              <a:rect l="T9" t="T10" r="T11" b="T12"/>
              <a:pathLst>
                <a:path w="27" h="34">
                  <a:moveTo>
                    <a:pt x="0" y="34"/>
                  </a:moveTo>
                  <a:lnTo>
                    <a:pt x="14" y="14"/>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Freeform 51"/>
            <p:cNvSpPr>
              <a:spLocks/>
            </p:cNvSpPr>
            <p:nvPr/>
          </p:nvSpPr>
          <p:spPr bwMode="auto">
            <a:xfrm>
              <a:off x="4701821" y="3214686"/>
              <a:ext cx="34503" cy="19696"/>
            </a:xfrm>
            <a:custGeom>
              <a:avLst/>
              <a:gdLst>
                <a:gd name="T0" fmla="*/ 0 w 28"/>
                <a:gd name="T1" fmla="*/ 2147483647 h 14"/>
                <a:gd name="T2" fmla="*/ 2147483647 w 28"/>
                <a:gd name="T3" fmla="*/ 2147483647 h 14"/>
                <a:gd name="T4" fmla="*/ 2147483647 w 28"/>
                <a:gd name="T5" fmla="*/ 0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lnTo>
                    <a:pt x="14" y="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1" name="Group 1141"/>
          <p:cNvGrpSpPr>
            <a:grpSpLocks/>
          </p:cNvGrpSpPr>
          <p:nvPr/>
        </p:nvGrpSpPr>
        <p:grpSpPr bwMode="auto">
          <a:xfrm>
            <a:off x="7689370" y="2000016"/>
            <a:ext cx="1125538" cy="2495550"/>
            <a:chOff x="4736324" y="3214686"/>
            <a:chExt cx="1126289" cy="3328661"/>
          </a:xfrm>
        </p:grpSpPr>
        <p:sp>
          <p:nvSpPr>
            <p:cNvPr id="192" name="Freeform 52"/>
            <p:cNvSpPr>
              <a:spLocks/>
            </p:cNvSpPr>
            <p:nvPr/>
          </p:nvSpPr>
          <p:spPr bwMode="auto">
            <a:xfrm>
              <a:off x="4736324" y="3214686"/>
              <a:ext cx="33271" cy="19696"/>
            </a:xfrm>
            <a:custGeom>
              <a:avLst/>
              <a:gdLst>
                <a:gd name="T0" fmla="*/ 0 w 27"/>
                <a:gd name="T1" fmla="*/ 0 h 14"/>
                <a:gd name="T2" fmla="*/ 2147483647 w 27"/>
                <a:gd name="T3" fmla="*/ 2147483647 h 14"/>
                <a:gd name="T4" fmla="*/ 2147483647 w 27"/>
                <a:gd name="T5" fmla="*/ 2147483647 h 14"/>
                <a:gd name="T6" fmla="*/ 0 60000 65536"/>
                <a:gd name="T7" fmla="*/ 0 60000 65536"/>
                <a:gd name="T8" fmla="*/ 0 60000 65536"/>
                <a:gd name="T9" fmla="*/ 0 w 27"/>
                <a:gd name="T10" fmla="*/ 0 h 14"/>
                <a:gd name="T11" fmla="*/ 27 w 27"/>
                <a:gd name="T12" fmla="*/ 14 h 14"/>
              </a:gdLst>
              <a:ahLst/>
              <a:cxnLst>
                <a:cxn ang="T6">
                  <a:pos x="T0" y="T1"/>
                </a:cxn>
                <a:cxn ang="T7">
                  <a:pos x="T2" y="T3"/>
                </a:cxn>
                <a:cxn ang="T8">
                  <a:pos x="T4" y="T5"/>
                </a:cxn>
              </a:cxnLst>
              <a:rect l="T9" t="T10" r="T11" b="T12"/>
              <a:pathLst>
                <a:path w="27" h="14">
                  <a:moveTo>
                    <a:pt x="0" y="0"/>
                  </a:moveTo>
                  <a:lnTo>
                    <a:pt x="14" y="7"/>
                  </a:lnTo>
                  <a:lnTo>
                    <a:pt x="27" y="1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53"/>
            <p:cNvSpPr>
              <a:spLocks/>
            </p:cNvSpPr>
            <p:nvPr/>
          </p:nvSpPr>
          <p:spPr bwMode="auto">
            <a:xfrm>
              <a:off x="4769595" y="3234382"/>
              <a:ext cx="34503" cy="47834"/>
            </a:xfrm>
            <a:custGeom>
              <a:avLst/>
              <a:gdLst>
                <a:gd name="T0" fmla="*/ 0 w 28"/>
                <a:gd name="T1" fmla="*/ 0 h 34"/>
                <a:gd name="T2" fmla="*/ 2147483647 w 28"/>
                <a:gd name="T3" fmla="*/ 2147483647 h 34"/>
                <a:gd name="T4" fmla="*/ 2147483647 w 28"/>
                <a:gd name="T5" fmla="*/ 2147483647 h 34"/>
                <a:gd name="T6" fmla="*/ 0 60000 65536"/>
                <a:gd name="T7" fmla="*/ 0 60000 65536"/>
                <a:gd name="T8" fmla="*/ 0 60000 65536"/>
                <a:gd name="T9" fmla="*/ 0 w 28"/>
                <a:gd name="T10" fmla="*/ 0 h 34"/>
                <a:gd name="T11" fmla="*/ 28 w 28"/>
                <a:gd name="T12" fmla="*/ 34 h 34"/>
              </a:gdLst>
              <a:ahLst/>
              <a:cxnLst>
                <a:cxn ang="T6">
                  <a:pos x="T0" y="T1"/>
                </a:cxn>
                <a:cxn ang="T7">
                  <a:pos x="T2" y="T3"/>
                </a:cxn>
                <a:cxn ang="T8">
                  <a:pos x="T4" y="T5"/>
                </a:cxn>
              </a:cxnLst>
              <a:rect l="T9" t="T10" r="T11" b="T12"/>
              <a:pathLst>
                <a:path w="28" h="34">
                  <a:moveTo>
                    <a:pt x="0" y="0"/>
                  </a:moveTo>
                  <a:lnTo>
                    <a:pt x="14" y="14"/>
                  </a:lnTo>
                  <a:lnTo>
                    <a:pt x="28" y="3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 name="Freeform 54"/>
            <p:cNvSpPr>
              <a:spLocks/>
            </p:cNvSpPr>
            <p:nvPr/>
          </p:nvSpPr>
          <p:spPr bwMode="auto">
            <a:xfrm>
              <a:off x="4804099" y="3282216"/>
              <a:ext cx="33271" cy="77378"/>
            </a:xfrm>
            <a:custGeom>
              <a:avLst/>
              <a:gdLst>
                <a:gd name="T0" fmla="*/ 0 w 27"/>
                <a:gd name="T1" fmla="*/ 0 h 55"/>
                <a:gd name="T2" fmla="*/ 2147483647 w 27"/>
                <a:gd name="T3" fmla="*/ 2147483647 h 55"/>
                <a:gd name="T4" fmla="*/ 2147483647 w 27"/>
                <a:gd name="T5" fmla="*/ 2147483647 h 55"/>
                <a:gd name="T6" fmla="*/ 0 60000 65536"/>
                <a:gd name="T7" fmla="*/ 0 60000 65536"/>
                <a:gd name="T8" fmla="*/ 0 60000 65536"/>
                <a:gd name="T9" fmla="*/ 0 w 27"/>
                <a:gd name="T10" fmla="*/ 0 h 55"/>
                <a:gd name="T11" fmla="*/ 27 w 27"/>
                <a:gd name="T12" fmla="*/ 55 h 55"/>
              </a:gdLst>
              <a:ahLst/>
              <a:cxnLst>
                <a:cxn ang="T6">
                  <a:pos x="T0" y="T1"/>
                </a:cxn>
                <a:cxn ang="T7">
                  <a:pos x="T2" y="T3"/>
                </a:cxn>
                <a:cxn ang="T8">
                  <a:pos x="T4" y="T5"/>
                </a:cxn>
              </a:cxnLst>
              <a:rect l="T9" t="T10" r="T11" b="T12"/>
              <a:pathLst>
                <a:path w="27" h="55">
                  <a:moveTo>
                    <a:pt x="0" y="0"/>
                  </a:moveTo>
                  <a:lnTo>
                    <a:pt x="14" y="28"/>
                  </a:lnTo>
                  <a:lnTo>
                    <a:pt x="27" y="55"/>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 name="Freeform 55"/>
            <p:cNvSpPr>
              <a:spLocks/>
            </p:cNvSpPr>
            <p:nvPr/>
          </p:nvSpPr>
          <p:spPr bwMode="auto">
            <a:xfrm>
              <a:off x="4837370" y="3359594"/>
              <a:ext cx="34503" cy="116770"/>
            </a:xfrm>
            <a:custGeom>
              <a:avLst/>
              <a:gdLst>
                <a:gd name="T0" fmla="*/ 0 w 28"/>
                <a:gd name="T1" fmla="*/ 0 h 83"/>
                <a:gd name="T2" fmla="*/ 2147483647 w 28"/>
                <a:gd name="T3" fmla="*/ 2147483647 h 83"/>
                <a:gd name="T4" fmla="*/ 2147483647 w 28"/>
                <a:gd name="T5" fmla="*/ 2147483647 h 83"/>
                <a:gd name="T6" fmla="*/ 0 60000 65536"/>
                <a:gd name="T7" fmla="*/ 0 60000 65536"/>
                <a:gd name="T8" fmla="*/ 0 60000 65536"/>
                <a:gd name="T9" fmla="*/ 0 w 28"/>
                <a:gd name="T10" fmla="*/ 0 h 83"/>
                <a:gd name="T11" fmla="*/ 28 w 28"/>
                <a:gd name="T12" fmla="*/ 83 h 83"/>
              </a:gdLst>
              <a:ahLst/>
              <a:cxnLst>
                <a:cxn ang="T6">
                  <a:pos x="T0" y="T1"/>
                </a:cxn>
                <a:cxn ang="T7">
                  <a:pos x="T2" y="T3"/>
                </a:cxn>
                <a:cxn ang="T8">
                  <a:pos x="T4" y="T5"/>
                </a:cxn>
              </a:cxnLst>
              <a:rect l="T9" t="T10" r="T11" b="T12"/>
              <a:pathLst>
                <a:path w="28" h="83">
                  <a:moveTo>
                    <a:pt x="0" y="0"/>
                  </a:moveTo>
                  <a:lnTo>
                    <a:pt x="14" y="42"/>
                  </a:lnTo>
                  <a:lnTo>
                    <a:pt x="28" y="8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56"/>
            <p:cNvSpPr>
              <a:spLocks noChangeShapeType="1"/>
            </p:cNvSpPr>
            <p:nvPr/>
          </p:nvSpPr>
          <p:spPr bwMode="auto">
            <a:xfrm>
              <a:off x="4871873" y="3476364"/>
              <a:ext cx="33271"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57"/>
            <p:cNvSpPr>
              <a:spLocks noChangeShapeType="1"/>
            </p:cNvSpPr>
            <p:nvPr/>
          </p:nvSpPr>
          <p:spPr bwMode="auto">
            <a:xfrm>
              <a:off x="4905144" y="3611424"/>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58"/>
            <p:cNvSpPr>
              <a:spLocks noChangeShapeType="1"/>
            </p:cNvSpPr>
            <p:nvPr/>
          </p:nvSpPr>
          <p:spPr bwMode="auto">
            <a:xfrm>
              <a:off x="4931022" y="3766180"/>
              <a:ext cx="33271"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59"/>
            <p:cNvSpPr>
              <a:spLocks/>
            </p:cNvSpPr>
            <p:nvPr/>
          </p:nvSpPr>
          <p:spPr bwMode="auto">
            <a:xfrm>
              <a:off x="4964293" y="3940632"/>
              <a:ext cx="34503" cy="192742"/>
            </a:xfrm>
            <a:custGeom>
              <a:avLst/>
              <a:gdLst>
                <a:gd name="T0" fmla="*/ 0 w 28"/>
                <a:gd name="T1" fmla="*/ 0 h 137"/>
                <a:gd name="T2" fmla="*/ 2147483647 w 28"/>
                <a:gd name="T3" fmla="*/ 2147483647 h 137"/>
                <a:gd name="T4" fmla="*/ 2147483647 w 28"/>
                <a:gd name="T5" fmla="*/ 2147483647 h 137"/>
                <a:gd name="T6" fmla="*/ 0 60000 65536"/>
                <a:gd name="T7" fmla="*/ 0 60000 65536"/>
                <a:gd name="T8" fmla="*/ 0 60000 65536"/>
                <a:gd name="T9" fmla="*/ 0 w 28"/>
                <a:gd name="T10" fmla="*/ 0 h 137"/>
                <a:gd name="T11" fmla="*/ 28 w 28"/>
                <a:gd name="T12" fmla="*/ 137 h 137"/>
              </a:gdLst>
              <a:ahLst/>
              <a:cxnLst>
                <a:cxn ang="T6">
                  <a:pos x="T0" y="T1"/>
                </a:cxn>
                <a:cxn ang="T7">
                  <a:pos x="T2" y="T3"/>
                </a:cxn>
                <a:cxn ang="T8">
                  <a:pos x="T4" y="T5"/>
                </a:cxn>
              </a:cxnLst>
              <a:rect l="T9" t="T10" r="T11" b="T12"/>
              <a:pathLst>
                <a:path w="28" h="137">
                  <a:moveTo>
                    <a:pt x="0" y="0"/>
                  </a:moveTo>
                  <a:lnTo>
                    <a:pt x="14" y="69"/>
                  </a:lnTo>
                  <a:lnTo>
                    <a:pt x="28" y="137"/>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0" name="Line 60"/>
            <p:cNvSpPr>
              <a:spLocks noChangeShapeType="1"/>
            </p:cNvSpPr>
            <p:nvPr/>
          </p:nvSpPr>
          <p:spPr bwMode="auto">
            <a:xfrm>
              <a:off x="4998796" y="4133374"/>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61"/>
            <p:cNvSpPr>
              <a:spLocks noChangeShapeType="1"/>
            </p:cNvSpPr>
            <p:nvPr/>
          </p:nvSpPr>
          <p:spPr bwMode="auto">
            <a:xfrm>
              <a:off x="5032067" y="432752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62"/>
            <p:cNvSpPr>
              <a:spLocks noChangeShapeType="1"/>
            </p:cNvSpPr>
            <p:nvPr/>
          </p:nvSpPr>
          <p:spPr bwMode="auto">
            <a:xfrm>
              <a:off x="5066571" y="453011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63"/>
            <p:cNvSpPr>
              <a:spLocks noChangeShapeType="1"/>
            </p:cNvSpPr>
            <p:nvPr/>
          </p:nvSpPr>
          <p:spPr bwMode="auto">
            <a:xfrm>
              <a:off x="5099842" y="4732702"/>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p:cNvSpPr>
              <a:spLocks noChangeShapeType="1"/>
            </p:cNvSpPr>
            <p:nvPr/>
          </p:nvSpPr>
          <p:spPr bwMode="auto">
            <a:xfrm>
              <a:off x="5134345" y="4926850"/>
              <a:ext cx="33271"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65"/>
            <p:cNvSpPr>
              <a:spLocks noChangeShapeType="1"/>
            </p:cNvSpPr>
            <p:nvPr/>
          </p:nvSpPr>
          <p:spPr bwMode="auto">
            <a:xfrm>
              <a:off x="5167616" y="5119592"/>
              <a:ext cx="34503"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66"/>
            <p:cNvSpPr>
              <a:spLocks noChangeShapeType="1"/>
            </p:cNvSpPr>
            <p:nvPr/>
          </p:nvSpPr>
          <p:spPr bwMode="auto">
            <a:xfrm>
              <a:off x="5202120" y="5303892"/>
              <a:ext cx="33271"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67"/>
            <p:cNvSpPr>
              <a:spLocks noChangeShapeType="1"/>
            </p:cNvSpPr>
            <p:nvPr/>
          </p:nvSpPr>
          <p:spPr bwMode="auto">
            <a:xfrm>
              <a:off x="5235391" y="5468496"/>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68"/>
            <p:cNvSpPr>
              <a:spLocks/>
            </p:cNvSpPr>
            <p:nvPr/>
          </p:nvSpPr>
          <p:spPr bwMode="auto">
            <a:xfrm>
              <a:off x="5261269" y="5623252"/>
              <a:ext cx="34503" cy="144908"/>
            </a:xfrm>
            <a:custGeom>
              <a:avLst/>
              <a:gdLst>
                <a:gd name="T0" fmla="*/ 0 w 28"/>
                <a:gd name="T1" fmla="*/ 0 h 103"/>
                <a:gd name="T2" fmla="*/ 2147483647 w 28"/>
                <a:gd name="T3" fmla="*/ 2147483647 h 103"/>
                <a:gd name="T4" fmla="*/ 2147483647 w 28"/>
                <a:gd name="T5" fmla="*/ 2147483647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0"/>
                  </a:moveTo>
                  <a:lnTo>
                    <a:pt x="14" y="55"/>
                  </a:lnTo>
                  <a:lnTo>
                    <a:pt x="28" y="10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 name="Line 69"/>
            <p:cNvSpPr>
              <a:spLocks noChangeShapeType="1"/>
            </p:cNvSpPr>
            <p:nvPr/>
          </p:nvSpPr>
          <p:spPr bwMode="auto">
            <a:xfrm>
              <a:off x="5295772"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70"/>
            <p:cNvSpPr>
              <a:spLocks noChangeShapeType="1"/>
            </p:cNvSpPr>
            <p:nvPr/>
          </p:nvSpPr>
          <p:spPr bwMode="auto">
            <a:xfrm>
              <a:off x="5329043"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71"/>
            <p:cNvSpPr>
              <a:spLocks noChangeShapeType="1"/>
            </p:cNvSpPr>
            <p:nvPr/>
          </p:nvSpPr>
          <p:spPr bwMode="auto">
            <a:xfrm>
              <a:off x="5363546"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Freeform 72"/>
            <p:cNvSpPr>
              <a:spLocks/>
            </p:cNvSpPr>
            <p:nvPr/>
          </p:nvSpPr>
          <p:spPr bwMode="auto">
            <a:xfrm>
              <a:off x="5396818" y="6097368"/>
              <a:ext cx="33271" cy="87226"/>
            </a:xfrm>
            <a:custGeom>
              <a:avLst/>
              <a:gdLst>
                <a:gd name="T0" fmla="*/ 0 w 27"/>
                <a:gd name="T1" fmla="*/ 0 h 62"/>
                <a:gd name="T2" fmla="*/ 2147483647 w 27"/>
                <a:gd name="T3" fmla="*/ 2147483647 h 62"/>
                <a:gd name="T4" fmla="*/ 2147483647 w 27"/>
                <a:gd name="T5" fmla="*/ 2147483647 h 62"/>
                <a:gd name="T6" fmla="*/ 0 60000 65536"/>
                <a:gd name="T7" fmla="*/ 0 60000 65536"/>
                <a:gd name="T8" fmla="*/ 0 60000 65536"/>
                <a:gd name="T9" fmla="*/ 0 w 27"/>
                <a:gd name="T10" fmla="*/ 0 h 62"/>
                <a:gd name="T11" fmla="*/ 27 w 27"/>
                <a:gd name="T12" fmla="*/ 62 h 62"/>
              </a:gdLst>
              <a:ahLst/>
              <a:cxnLst>
                <a:cxn ang="T6">
                  <a:pos x="T0" y="T1"/>
                </a:cxn>
                <a:cxn ang="T7">
                  <a:pos x="T2" y="T3"/>
                </a:cxn>
                <a:cxn ang="T8">
                  <a:pos x="T4" y="T5"/>
                </a:cxn>
              </a:cxnLst>
              <a:rect l="T9" t="T10" r="T11" b="T12"/>
              <a:pathLst>
                <a:path w="27" h="62">
                  <a:moveTo>
                    <a:pt x="0" y="0"/>
                  </a:moveTo>
                  <a:lnTo>
                    <a:pt x="14" y="34"/>
                  </a:lnTo>
                  <a:lnTo>
                    <a:pt x="27" y="62"/>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3" name="Freeform 73"/>
            <p:cNvSpPr>
              <a:spLocks/>
            </p:cNvSpPr>
            <p:nvPr/>
          </p:nvSpPr>
          <p:spPr bwMode="auto">
            <a:xfrm>
              <a:off x="5430089" y="6184594"/>
              <a:ext cx="34503" cy="67530"/>
            </a:xfrm>
            <a:custGeom>
              <a:avLst/>
              <a:gdLst>
                <a:gd name="T0" fmla="*/ 0 w 28"/>
                <a:gd name="T1" fmla="*/ 0 h 48"/>
                <a:gd name="T2" fmla="*/ 2147483647 w 28"/>
                <a:gd name="T3" fmla="*/ 2147483647 h 48"/>
                <a:gd name="T4" fmla="*/ 2147483647 w 28"/>
                <a:gd name="T5" fmla="*/ 2147483647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0"/>
                  </a:moveTo>
                  <a:lnTo>
                    <a:pt x="14" y="27"/>
                  </a:lnTo>
                  <a:lnTo>
                    <a:pt x="28"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4" name="Freeform 74"/>
            <p:cNvSpPr>
              <a:spLocks/>
            </p:cNvSpPr>
            <p:nvPr/>
          </p:nvSpPr>
          <p:spPr bwMode="auto">
            <a:xfrm>
              <a:off x="5464592" y="6252124"/>
              <a:ext cx="33271" cy="67530"/>
            </a:xfrm>
            <a:custGeom>
              <a:avLst/>
              <a:gdLst>
                <a:gd name="T0" fmla="*/ 0 w 27"/>
                <a:gd name="T1" fmla="*/ 0 h 48"/>
                <a:gd name="T2" fmla="*/ 2147483647 w 27"/>
                <a:gd name="T3" fmla="*/ 2147483647 h 48"/>
                <a:gd name="T4" fmla="*/ 2147483647 w 27"/>
                <a:gd name="T5" fmla="*/ 2147483647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0"/>
                  </a:moveTo>
                  <a:lnTo>
                    <a:pt x="14" y="27"/>
                  </a:lnTo>
                  <a:lnTo>
                    <a:pt x="27"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 name="Line 75"/>
            <p:cNvSpPr>
              <a:spLocks noChangeShapeType="1"/>
            </p:cNvSpPr>
            <p:nvPr/>
          </p:nvSpPr>
          <p:spPr bwMode="auto">
            <a:xfrm>
              <a:off x="5497863" y="6319654"/>
              <a:ext cx="34503"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76"/>
            <p:cNvSpPr>
              <a:spLocks noChangeShapeType="1"/>
            </p:cNvSpPr>
            <p:nvPr/>
          </p:nvSpPr>
          <p:spPr bwMode="auto">
            <a:xfrm>
              <a:off x="5532367" y="6367488"/>
              <a:ext cx="33271"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77"/>
            <p:cNvSpPr>
              <a:spLocks noChangeShapeType="1"/>
            </p:cNvSpPr>
            <p:nvPr/>
          </p:nvSpPr>
          <p:spPr bwMode="auto">
            <a:xfrm>
              <a:off x="5565638" y="6406880"/>
              <a:ext cx="25878"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78"/>
            <p:cNvSpPr>
              <a:spLocks noChangeShapeType="1"/>
            </p:cNvSpPr>
            <p:nvPr/>
          </p:nvSpPr>
          <p:spPr bwMode="auto">
            <a:xfrm>
              <a:off x="5591515"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79"/>
            <p:cNvSpPr>
              <a:spLocks noChangeShapeType="1"/>
            </p:cNvSpPr>
            <p:nvPr/>
          </p:nvSpPr>
          <p:spPr bwMode="auto">
            <a:xfrm>
              <a:off x="5626019"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80"/>
            <p:cNvSpPr>
              <a:spLocks noChangeShapeType="1"/>
            </p:cNvSpPr>
            <p:nvPr/>
          </p:nvSpPr>
          <p:spPr bwMode="auto">
            <a:xfrm>
              <a:off x="5659290"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81"/>
            <p:cNvSpPr>
              <a:spLocks noChangeShapeType="1"/>
            </p:cNvSpPr>
            <p:nvPr/>
          </p:nvSpPr>
          <p:spPr bwMode="auto">
            <a:xfrm>
              <a:off x="5693793"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82"/>
            <p:cNvSpPr>
              <a:spLocks noChangeShapeType="1"/>
            </p:cNvSpPr>
            <p:nvPr/>
          </p:nvSpPr>
          <p:spPr bwMode="auto">
            <a:xfrm>
              <a:off x="5727064"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83"/>
            <p:cNvSpPr>
              <a:spLocks noChangeShapeType="1"/>
            </p:cNvSpPr>
            <p:nvPr/>
          </p:nvSpPr>
          <p:spPr bwMode="auto">
            <a:xfrm>
              <a:off x="5761568"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84"/>
            <p:cNvSpPr>
              <a:spLocks noChangeShapeType="1"/>
            </p:cNvSpPr>
            <p:nvPr/>
          </p:nvSpPr>
          <p:spPr bwMode="auto">
            <a:xfrm>
              <a:off x="5794839"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85"/>
            <p:cNvSpPr>
              <a:spLocks noChangeShapeType="1"/>
            </p:cNvSpPr>
            <p:nvPr/>
          </p:nvSpPr>
          <p:spPr bwMode="auto">
            <a:xfrm>
              <a:off x="5829342" y="6541940"/>
              <a:ext cx="33271" cy="140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6" name="Group 744"/>
          <p:cNvGrpSpPr>
            <a:grpSpLocks/>
          </p:cNvGrpSpPr>
          <p:nvPr/>
        </p:nvGrpSpPr>
        <p:grpSpPr bwMode="auto">
          <a:xfrm>
            <a:off x="2217257" y="1952391"/>
            <a:ext cx="1166812" cy="2557462"/>
            <a:chOff x="857224" y="2080503"/>
            <a:chExt cx="1167444" cy="3408910"/>
          </a:xfrm>
        </p:grpSpPr>
        <p:grpSp>
          <p:nvGrpSpPr>
            <p:cNvPr id="227" name="Group 574"/>
            <p:cNvGrpSpPr>
              <a:grpSpLocks/>
            </p:cNvGrpSpPr>
            <p:nvPr/>
          </p:nvGrpSpPr>
          <p:grpSpPr bwMode="auto">
            <a:xfrm>
              <a:off x="857224" y="2080503"/>
              <a:ext cx="1167444" cy="3408910"/>
              <a:chOff x="857224" y="2080503"/>
              <a:chExt cx="1167444" cy="3408910"/>
            </a:xfrm>
          </p:grpSpPr>
          <p:sp>
            <p:nvSpPr>
              <p:cNvPr id="242" name="Line 19"/>
              <p:cNvSpPr>
                <a:spLocks noChangeShapeType="1"/>
              </p:cNvSpPr>
              <p:nvPr/>
            </p:nvSpPr>
            <p:spPr bwMode="auto">
              <a:xfrm flipV="1">
                <a:off x="857224" y="5479565"/>
                <a:ext cx="34503"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20"/>
              <p:cNvSpPr>
                <a:spLocks noChangeShapeType="1"/>
              </p:cNvSpPr>
              <p:nvPr/>
            </p:nvSpPr>
            <p:spPr bwMode="auto">
              <a:xfrm flipV="1">
                <a:off x="891727" y="5469717"/>
                <a:ext cx="33271"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21"/>
              <p:cNvSpPr>
                <a:spLocks noChangeShapeType="1"/>
              </p:cNvSpPr>
              <p:nvPr/>
            </p:nvSpPr>
            <p:spPr bwMode="auto">
              <a:xfrm flipV="1">
                <a:off x="924999" y="5459869"/>
                <a:ext cx="34503"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22"/>
              <p:cNvSpPr>
                <a:spLocks noChangeShapeType="1"/>
              </p:cNvSpPr>
              <p:nvPr/>
            </p:nvSpPr>
            <p:spPr bwMode="auto">
              <a:xfrm flipV="1">
                <a:off x="959502" y="5451427"/>
                <a:ext cx="33271" cy="84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23"/>
              <p:cNvSpPr>
                <a:spLocks noChangeShapeType="1"/>
              </p:cNvSpPr>
              <p:nvPr/>
            </p:nvSpPr>
            <p:spPr bwMode="auto">
              <a:xfrm flipV="1">
                <a:off x="992773" y="5431731"/>
                <a:ext cx="34503" cy="1969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 name="Line 24"/>
              <p:cNvSpPr>
                <a:spLocks noChangeShapeType="1"/>
              </p:cNvSpPr>
              <p:nvPr/>
            </p:nvSpPr>
            <p:spPr bwMode="auto">
              <a:xfrm flipV="1">
                <a:off x="1027276" y="5412035"/>
                <a:ext cx="33271" cy="1969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25"/>
              <p:cNvSpPr>
                <a:spLocks noChangeShapeType="1"/>
              </p:cNvSpPr>
              <p:nvPr/>
            </p:nvSpPr>
            <p:spPr bwMode="auto">
              <a:xfrm flipV="1">
                <a:off x="1060548" y="5382491"/>
                <a:ext cx="34503" cy="2954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26"/>
              <p:cNvSpPr>
                <a:spLocks noChangeShapeType="1"/>
              </p:cNvSpPr>
              <p:nvPr/>
            </p:nvSpPr>
            <p:spPr bwMode="auto">
              <a:xfrm flipV="1">
                <a:off x="1095051" y="5354353"/>
                <a:ext cx="33271" cy="2813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27"/>
              <p:cNvSpPr>
                <a:spLocks noChangeShapeType="1"/>
              </p:cNvSpPr>
              <p:nvPr/>
            </p:nvSpPr>
            <p:spPr bwMode="auto">
              <a:xfrm flipV="1">
                <a:off x="1128322" y="5314961"/>
                <a:ext cx="25878" cy="3939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28"/>
              <p:cNvSpPr>
                <a:spLocks noChangeShapeType="1"/>
              </p:cNvSpPr>
              <p:nvPr/>
            </p:nvSpPr>
            <p:spPr bwMode="auto">
              <a:xfrm flipV="1">
                <a:off x="1154200" y="5267127"/>
                <a:ext cx="33271" cy="4783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Freeform 29"/>
              <p:cNvSpPr>
                <a:spLocks/>
              </p:cNvSpPr>
              <p:nvPr/>
            </p:nvSpPr>
            <p:spPr bwMode="auto">
              <a:xfrm>
                <a:off x="1187471" y="5199597"/>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 name="Freeform 30"/>
              <p:cNvSpPr>
                <a:spLocks/>
              </p:cNvSpPr>
              <p:nvPr/>
            </p:nvSpPr>
            <p:spPr bwMode="auto">
              <a:xfrm>
                <a:off x="1221974" y="5132067"/>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31"/>
              <p:cNvSpPr>
                <a:spLocks/>
              </p:cNvSpPr>
              <p:nvPr/>
            </p:nvSpPr>
            <p:spPr bwMode="auto">
              <a:xfrm>
                <a:off x="1255245" y="5044841"/>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Line 32"/>
              <p:cNvSpPr>
                <a:spLocks noChangeShapeType="1"/>
              </p:cNvSpPr>
              <p:nvPr/>
            </p:nvSpPr>
            <p:spPr bwMode="auto">
              <a:xfrm flipV="1">
                <a:off x="1289749" y="4947767"/>
                <a:ext cx="33271" cy="9707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33"/>
              <p:cNvSpPr>
                <a:spLocks noChangeShapeType="1"/>
              </p:cNvSpPr>
              <p:nvPr/>
            </p:nvSpPr>
            <p:spPr bwMode="auto">
              <a:xfrm flipV="1">
                <a:off x="1323020" y="4840845"/>
                <a:ext cx="34503" cy="10692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34"/>
              <p:cNvSpPr>
                <a:spLocks noChangeShapeType="1"/>
              </p:cNvSpPr>
              <p:nvPr/>
            </p:nvSpPr>
            <p:spPr bwMode="auto">
              <a:xfrm flipV="1">
                <a:off x="1357523" y="4715633"/>
                <a:ext cx="33271" cy="12521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35"/>
              <p:cNvSpPr>
                <a:spLocks/>
              </p:cNvSpPr>
              <p:nvPr/>
            </p:nvSpPr>
            <p:spPr bwMode="auto">
              <a:xfrm>
                <a:off x="1390794" y="4570725"/>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 name="Line 36"/>
              <p:cNvSpPr>
                <a:spLocks noChangeShapeType="1"/>
              </p:cNvSpPr>
              <p:nvPr/>
            </p:nvSpPr>
            <p:spPr bwMode="auto">
              <a:xfrm flipV="1">
                <a:off x="1425298" y="4415969"/>
                <a:ext cx="33271" cy="15475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37"/>
              <p:cNvSpPr>
                <a:spLocks noChangeShapeType="1"/>
              </p:cNvSpPr>
              <p:nvPr/>
            </p:nvSpPr>
            <p:spPr bwMode="auto">
              <a:xfrm flipV="1">
                <a:off x="1458569" y="4251365"/>
                <a:ext cx="25878" cy="16460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Line 38"/>
              <p:cNvSpPr>
                <a:spLocks noChangeShapeType="1"/>
              </p:cNvSpPr>
              <p:nvPr/>
            </p:nvSpPr>
            <p:spPr bwMode="auto">
              <a:xfrm flipV="1">
                <a:off x="1484446" y="4067065"/>
                <a:ext cx="33271" cy="18430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Line 39"/>
              <p:cNvSpPr>
                <a:spLocks noChangeShapeType="1"/>
              </p:cNvSpPr>
              <p:nvPr/>
            </p:nvSpPr>
            <p:spPr bwMode="auto">
              <a:xfrm flipV="1">
                <a:off x="1517718" y="3874323"/>
                <a:ext cx="34503" cy="19274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40"/>
              <p:cNvSpPr>
                <a:spLocks noChangeShapeType="1"/>
              </p:cNvSpPr>
              <p:nvPr/>
            </p:nvSpPr>
            <p:spPr bwMode="auto">
              <a:xfrm flipV="1">
                <a:off x="1552221" y="3680175"/>
                <a:ext cx="33271" cy="1941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41"/>
              <p:cNvSpPr>
                <a:spLocks noChangeShapeType="1"/>
              </p:cNvSpPr>
              <p:nvPr/>
            </p:nvSpPr>
            <p:spPr bwMode="auto">
              <a:xfrm flipV="1">
                <a:off x="1585492" y="3477585"/>
                <a:ext cx="34503" cy="20259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42"/>
              <p:cNvSpPr>
                <a:spLocks noChangeShapeType="1"/>
              </p:cNvSpPr>
              <p:nvPr/>
            </p:nvSpPr>
            <p:spPr bwMode="auto">
              <a:xfrm flipV="1">
                <a:off x="1619995" y="3274995"/>
                <a:ext cx="33271" cy="20259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Line 43"/>
              <p:cNvSpPr>
                <a:spLocks noChangeShapeType="1"/>
              </p:cNvSpPr>
              <p:nvPr/>
            </p:nvSpPr>
            <p:spPr bwMode="auto">
              <a:xfrm flipV="1">
                <a:off x="1653267" y="3080847"/>
                <a:ext cx="34503" cy="1941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44"/>
              <p:cNvSpPr>
                <a:spLocks/>
              </p:cNvSpPr>
              <p:nvPr/>
            </p:nvSpPr>
            <p:spPr bwMode="auto">
              <a:xfrm>
                <a:off x="1687770" y="2888105"/>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 name="Line 45"/>
              <p:cNvSpPr>
                <a:spLocks noChangeShapeType="1"/>
              </p:cNvSpPr>
              <p:nvPr/>
            </p:nvSpPr>
            <p:spPr bwMode="auto">
              <a:xfrm flipV="1">
                <a:off x="1721041" y="2713653"/>
                <a:ext cx="34503" cy="17445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46"/>
              <p:cNvSpPr>
                <a:spLocks noChangeShapeType="1"/>
              </p:cNvSpPr>
              <p:nvPr/>
            </p:nvSpPr>
            <p:spPr bwMode="auto">
              <a:xfrm flipV="1">
                <a:off x="1755544" y="2558897"/>
                <a:ext cx="33271" cy="15475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0" name="Group 555"/>
              <p:cNvGrpSpPr>
                <a:grpSpLocks/>
              </p:cNvGrpSpPr>
              <p:nvPr/>
            </p:nvGrpSpPr>
            <p:grpSpPr bwMode="auto">
              <a:xfrm>
                <a:off x="1788816" y="2080503"/>
                <a:ext cx="235852" cy="478394"/>
                <a:chOff x="1949427" y="2080503"/>
                <a:chExt cx="235852" cy="478394"/>
              </a:xfrm>
            </p:grpSpPr>
            <p:sp>
              <p:nvSpPr>
                <p:cNvPr id="271" name="Line 47"/>
                <p:cNvSpPr>
                  <a:spLocks noChangeShapeType="1"/>
                </p:cNvSpPr>
                <p:nvPr/>
              </p:nvSpPr>
              <p:spPr bwMode="auto">
                <a:xfrm flipV="1">
                  <a:off x="1949427" y="2423837"/>
                  <a:ext cx="25878" cy="13506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Freeform 48"/>
                <p:cNvSpPr>
                  <a:spLocks/>
                </p:cNvSpPr>
                <p:nvPr/>
              </p:nvSpPr>
              <p:spPr bwMode="auto">
                <a:xfrm>
                  <a:off x="1975304" y="2307067"/>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3" name="Line 114"/>
                <p:cNvSpPr>
                  <a:spLocks noChangeShapeType="1"/>
                </p:cNvSpPr>
                <p:nvPr/>
              </p:nvSpPr>
              <p:spPr bwMode="auto">
                <a:xfrm rot="21007057" flipV="1">
                  <a:off x="1980550" y="2405368"/>
                  <a:ext cx="15020" cy="4277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5"/>
                <p:cNvSpPr>
                  <a:spLocks noChangeShapeType="1"/>
                </p:cNvSpPr>
                <p:nvPr/>
              </p:nvSpPr>
              <p:spPr bwMode="auto">
                <a:xfrm rot="21007057" flipV="1">
                  <a:off x="1988796" y="2369786"/>
                  <a:ext cx="7510" cy="3422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16"/>
                <p:cNvSpPr>
                  <a:spLocks noChangeShapeType="1"/>
                </p:cNvSpPr>
                <p:nvPr/>
              </p:nvSpPr>
              <p:spPr bwMode="auto">
                <a:xfrm rot="21007057" flipV="1">
                  <a:off x="1990265" y="2334140"/>
                  <a:ext cx="15020" cy="3422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17"/>
                <p:cNvSpPr>
                  <a:spLocks noChangeShapeType="1"/>
                </p:cNvSpPr>
                <p:nvPr/>
              </p:nvSpPr>
              <p:spPr bwMode="auto">
                <a:xfrm rot="21007057" flipV="1">
                  <a:off x="1999294" y="2299062"/>
                  <a:ext cx="15020" cy="32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18"/>
                <p:cNvSpPr>
                  <a:spLocks noChangeShapeType="1"/>
                </p:cNvSpPr>
                <p:nvPr/>
              </p:nvSpPr>
              <p:spPr bwMode="auto">
                <a:xfrm rot="21007057" flipV="1">
                  <a:off x="2009058" y="2271254"/>
                  <a:ext cx="15020" cy="2566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Freeform 119"/>
                <p:cNvSpPr>
                  <a:spLocks/>
                </p:cNvSpPr>
                <p:nvPr/>
              </p:nvSpPr>
              <p:spPr bwMode="auto">
                <a:xfrm rot="-592943">
                  <a:off x="2018717" y="2234900"/>
                  <a:ext cx="15020" cy="34220"/>
                </a:xfrm>
                <a:custGeom>
                  <a:avLst/>
                  <a:gdLst>
                    <a:gd name="T0" fmla="*/ 0 w 14"/>
                    <a:gd name="T1" fmla="*/ 2147483647 h 28"/>
                    <a:gd name="T2" fmla="*/ 2147483647 w 14"/>
                    <a:gd name="T3" fmla="*/ 2147483647 h 28"/>
                    <a:gd name="T4" fmla="*/ 2147483647 w 14"/>
                    <a:gd name="T5" fmla="*/ 0 h 28"/>
                    <a:gd name="T6" fmla="*/ 0 60000 65536"/>
                    <a:gd name="T7" fmla="*/ 0 60000 65536"/>
                    <a:gd name="T8" fmla="*/ 0 60000 65536"/>
                    <a:gd name="T9" fmla="*/ 0 w 14"/>
                    <a:gd name="T10" fmla="*/ 0 h 28"/>
                    <a:gd name="T11" fmla="*/ 14 w 14"/>
                    <a:gd name="T12" fmla="*/ 28 h 28"/>
                  </a:gdLst>
                  <a:ahLst/>
                  <a:cxnLst>
                    <a:cxn ang="T6">
                      <a:pos x="T0" y="T1"/>
                    </a:cxn>
                    <a:cxn ang="T7">
                      <a:pos x="T2" y="T3"/>
                    </a:cxn>
                    <a:cxn ang="T8">
                      <a:pos x="T4" y="T5"/>
                    </a:cxn>
                  </a:cxnLst>
                  <a:rect l="T9" t="T10" r="T11" b="T12"/>
                  <a:pathLst>
                    <a:path w="14" h="28">
                      <a:moveTo>
                        <a:pt x="0" y="28"/>
                      </a:moveTo>
                      <a:lnTo>
                        <a:pt x="7" y="14"/>
                      </a:lnTo>
                      <a:lnTo>
                        <a:pt x="14" y="0"/>
                      </a:lnTo>
                    </a:path>
                  </a:pathLst>
                </a:custGeom>
                <a:solidFill>
                  <a:srgbClr val="00FF00"/>
                </a:solidFill>
                <a:ln w="57150" cap="rnd">
                  <a:solidFill>
                    <a:srgbClr val="66FF33"/>
                  </a:solidFill>
                  <a:round/>
                  <a:headEnd/>
                  <a:tailEnd/>
                </a:ln>
              </p:spPr>
              <p:txBody>
                <a:bodyPr/>
                <a:lstStyle/>
                <a:p>
                  <a:endParaRPr lang="en-US"/>
                </a:p>
              </p:txBody>
            </p:sp>
            <p:sp>
              <p:nvSpPr>
                <p:cNvPr id="279" name="Line 120"/>
                <p:cNvSpPr>
                  <a:spLocks noChangeShapeType="1"/>
                </p:cNvSpPr>
                <p:nvPr/>
              </p:nvSpPr>
              <p:spPr bwMode="auto">
                <a:xfrm rot="21007057" flipV="1">
                  <a:off x="2028375" y="2207101"/>
                  <a:ext cx="15020" cy="2566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Freeform 121"/>
                <p:cNvSpPr>
                  <a:spLocks/>
                </p:cNvSpPr>
                <p:nvPr/>
              </p:nvSpPr>
              <p:spPr bwMode="auto">
                <a:xfrm rot="-592943">
                  <a:off x="2039454" y="2187178"/>
                  <a:ext cx="21458" cy="17110"/>
                </a:xfrm>
                <a:custGeom>
                  <a:avLst/>
                  <a:gdLst>
                    <a:gd name="T0" fmla="*/ 0 w 20"/>
                    <a:gd name="T1" fmla="*/ 2147483647 h 14"/>
                    <a:gd name="T2" fmla="*/ 2147483647 w 20"/>
                    <a:gd name="T3" fmla="*/ 2147483647 h 14"/>
                    <a:gd name="T4" fmla="*/ 2147483647 w 20"/>
                    <a:gd name="T5" fmla="*/ 0 h 14"/>
                    <a:gd name="T6" fmla="*/ 0 60000 65536"/>
                    <a:gd name="T7" fmla="*/ 0 60000 65536"/>
                    <a:gd name="T8" fmla="*/ 0 60000 65536"/>
                    <a:gd name="T9" fmla="*/ 0 w 20"/>
                    <a:gd name="T10" fmla="*/ 0 h 14"/>
                    <a:gd name="T11" fmla="*/ 20 w 20"/>
                    <a:gd name="T12" fmla="*/ 14 h 14"/>
                  </a:gdLst>
                  <a:ahLst/>
                  <a:cxnLst>
                    <a:cxn ang="T6">
                      <a:pos x="T0" y="T1"/>
                    </a:cxn>
                    <a:cxn ang="T7">
                      <a:pos x="T2" y="T3"/>
                    </a:cxn>
                    <a:cxn ang="T8">
                      <a:pos x="T4" y="T5"/>
                    </a:cxn>
                  </a:cxnLst>
                  <a:rect l="T9" t="T10" r="T11" b="T12"/>
                  <a:pathLst>
                    <a:path w="20" h="14">
                      <a:moveTo>
                        <a:pt x="0" y="14"/>
                      </a:moveTo>
                      <a:lnTo>
                        <a:pt x="6" y="7"/>
                      </a:lnTo>
                      <a:lnTo>
                        <a:pt x="20" y="0"/>
                      </a:lnTo>
                    </a:path>
                  </a:pathLst>
                </a:custGeom>
                <a:solidFill>
                  <a:srgbClr val="00FF00"/>
                </a:solidFill>
                <a:ln w="57150" cap="rnd">
                  <a:solidFill>
                    <a:srgbClr val="66FF33"/>
                  </a:solidFill>
                  <a:round/>
                  <a:headEnd/>
                  <a:tailEnd/>
                </a:ln>
              </p:spPr>
              <p:txBody>
                <a:bodyPr/>
                <a:lstStyle/>
                <a:p>
                  <a:endParaRPr lang="en-US"/>
                </a:p>
              </p:txBody>
            </p:sp>
            <p:sp>
              <p:nvSpPr>
                <p:cNvPr id="281" name="Freeform 122"/>
                <p:cNvSpPr>
                  <a:spLocks/>
                </p:cNvSpPr>
                <p:nvPr/>
              </p:nvSpPr>
              <p:spPr bwMode="auto">
                <a:xfrm rot="-592943">
                  <a:off x="2057076" y="2159913"/>
                  <a:ext cx="15020" cy="24443"/>
                </a:xfrm>
                <a:custGeom>
                  <a:avLst/>
                  <a:gdLst>
                    <a:gd name="T0" fmla="*/ 0 w 14"/>
                    <a:gd name="T1" fmla="*/ 2147483647 h 20"/>
                    <a:gd name="T2" fmla="*/ 2147483647 w 14"/>
                    <a:gd name="T3" fmla="*/ 2147483647 h 20"/>
                    <a:gd name="T4" fmla="*/ 2147483647 w 14"/>
                    <a:gd name="T5" fmla="*/ 0 h 20"/>
                    <a:gd name="T6" fmla="*/ 0 60000 65536"/>
                    <a:gd name="T7" fmla="*/ 0 60000 65536"/>
                    <a:gd name="T8" fmla="*/ 0 60000 65536"/>
                    <a:gd name="T9" fmla="*/ 0 w 14"/>
                    <a:gd name="T10" fmla="*/ 0 h 20"/>
                    <a:gd name="T11" fmla="*/ 14 w 14"/>
                    <a:gd name="T12" fmla="*/ 20 h 20"/>
                  </a:gdLst>
                  <a:ahLst/>
                  <a:cxnLst>
                    <a:cxn ang="T6">
                      <a:pos x="T0" y="T1"/>
                    </a:cxn>
                    <a:cxn ang="T7">
                      <a:pos x="T2" y="T3"/>
                    </a:cxn>
                    <a:cxn ang="T8">
                      <a:pos x="T4" y="T5"/>
                    </a:cxn>
                  </a:cxnLst>
                  <a:rect l="T9" t="T10" r="T11" b="T12"/>
                  <a:pathLst>
                    <a:path w="14" h="20">
                      <a:moveTo>
                        <a:pt x="0" y="20"/>
                      </a:moveTo>
                      <a:lnTo>
                        <a:pt x="7" y="6"/>
                      </a:lnTo>
                      <a:lnTo>
                        <a:pt x="14" y="0"/>
                      </a:lnTo>
                    </a:path>
                  </a:pathLst>
                </a:custGeom>
                <a:solidFill>
                  <a:srgbClr val="00FF00"/>
                </a:solidFill>
                <a:ln w="57150" cap="rnd">
                  <a:solidFill>
                    <a:srgbClr val="66FF33"/>
                  </a:solidFill>
                  <a:round/>
                  <a:headEnd/>
                  <a:tailEnd/>
                </a:ln>
              </p:spPr>
              <p:txBody>
                <a:bodyPr/>
                <a:lstStyle/>
                <a:p>
                  <a:endParaRPr lang="en-US"/>
                </a:p>
              </p:txBody>
            </p:sp>
            <p:sp>
              <p:nvSpPr>
                <p:cNvPr id="282" name="Line 123"/>
                <p:cNvSpPr>
                  <a:spLocks noChangeShapeType="1"/>
                </p:cNvSpPr>
                <p:nvPr/>
              </p:nvSpPr>
              <p:spPr bwMode="auto">
                <a:xfrm rot="21007057" flipV="1">
                  <a:off x="2068307" y="2140533"/>
                  <a:ext cx="15020" cy="1711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24"/>
                <p:cNvSpPr>
                  <a:spLocks noChangeShapeType="1"/>
                </p:cNvSpPr>
                <p:nvPr/>
              </p:nvSpPr>
              <p:spPr bwMode="auto">
                <a:xfrm rot="21007057" flipV="1">
                  <a:off x="2080112" y="2120455"/>
                  <a:ext cx="22531" cy="1711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25"/>
                <p:cNvSpPr>
                  <a:spLocks noChangeShapeType="1"/>
                </p:cNvSpPr>
                <p:nvPr/>
              </p:nvSpPr>
              <p:spPr bwMode="auto">
                <a:xfrm rot="21007057" flipV="1">
                  <a:off x="2100106" y="2108223"/>
                  <a:ext cx="22531" cy="855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26"/>
                <p:cNvSpPr>
                  <a:spLocks noChangeShapeType="1"/>
                </p:cNvSpPr>
                <p:nvPr/>
              </p:nvSpPr>
              <p:spPr bwMode="auto">
                <a:xfrm rot="21007057" flipV="1">
                  <a:off x="2120890" y="2096573"/>
                  <a:ext cx="15020" cy="855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27"/>
                <p:cNvSpPr>
                  <a:spLocks noChangeShapeType="1"/>
                </p:cNvSpPr>
                <p:nvPr/>
              </p:nvSpPr>
              <p:spPr bwMode="auto">
                <a:xfrm rot="-592943">
                  <a:off x="2135003" y="2093405"/>
                  <a:ext cx="22531" cy="122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Freeform 128"/>
                <p:cNvSpPr>
                  <a:spLocks/>
                </p:cNvSpPr>
                <p:nvPr/>
              </p:nvSpPr>
              <p:spPr bwMode="auto">
                <a:xfrm rot="-592943">
                  <a:off x="2156311" y="2080503"/>
                  <a:ext cx="28968" cy="8555"/>
                </a:xfrm>
                <a:custGeom>
                  <a:avLst/>
                  <a:gdLst>
                    <a:gd name="T0" fmla="*/ 0 w 27"/>
                    <a:gd name="T1" fmla="*/ 2147483647 h 7"/>
                    <a:gd name="T2" fmla="*/ 2147483647 w 27"/>
                    <a:gd name="T3" fmla="*/ 0 h 7"/>
                    <a:gd name="T4" fmla="*/ 2147483647 w 27"/>
                    <a:gd name="T5" fmla="*/ 0 h 7"/>
                    <a:gd name="T6" fmla="*/ 0 60000 65536"/>
                    <a:gd name="T7" fmla="*/ 0 60000 65536"/>
                    <a:gd name="T8" fmla="*/ 0 60000 65536"/>
                    <a:gd name="T9" fmla="*/ 0 w 27"/>
                    <a:gd name="T10" fmla="*/ 0 h 7"/>
                    <a:gd name="T11" fmla="*/ 27 w 27"/>
                    <a:gd name="T12" fmla="*/ 7 h 7"/>
                  </a:gdLst>
                  <a:ahLst/>
                  <a:cxnLst>
                    <a:cxn ang="T6">
                      <a:pos x="T0" y="T1"/>
                    </a:cxn>
                    <a:cxn ang="T7">
                      <a:pos x="T2" y="T3"/>
                    </a:cxn>
                    <a:cxn ang="T8">
                      <a:pos x="T4" y="T5"/>
                    </a:cxn>
                  </a:cxnLst>
                  <a:rect l="T9" t="T10" r="T11" b="T12"/>
                  <a:pathLst>
                    <a:path w="27" h="7">
                      <a:moveTo>
                        <a:pt x="0" y="7"/>
                      </a:moveTo>
                      <a:lnTo>
                        <a:pt x="13" y="0"/>
                      </a:lnTo>
                      <a:lnTo>
                        <a:pt x="27" y="0"/>
                      </a:lnTo>
                    </a:path>
                  </a:pathLst>
                </a:custGeom>
                <a:solidFill>
                  <a:srgbClr val="00FF00"/>
                </a:solidFill>
                <a:ln w="57150" cap="rnd">
                  <a:solidFill>
                    <a:srgbClr val="66FF33"/>
                  </a:solidFill>
                  <a:round/>
                  <a:headEnd/>
                  <a:tailEnd/>
                </a:ln>
              </p:spPr>
              <p:txBody>
                <a:bodyPr/>
                <a:lstStyle/>
                <a:p>
                  <a:endParaRPr lang="en-US"/>
                </a:p>
              </p:txBody>
            </p:sp>
          </p:grpSp>
        </p:grpSp>
        <p:sp>
          <p:nvSpPr>
            <p:cNvPr id="228" name="Line 9"/>
            <p:cNvSpPr>
              <a:spLocks noChangeShapeType="1"/>
            </p:cNvSpPr>
            <p:nvPr/>
          </p:nvSpPr>
          <p:spPr bwMode="auto">
            <a:xfrm rot="20466958" flipV="1">
              <a:off x="1856000" y="2247884"/>
              <a:ext cx="18533" cy="1073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
            <p:cNvSpPr>
              <a:spLocks noChangeShapeType="1"/>
            </p:cNvSpPr>
            <p:nvPr/>
          </p:nvSpPr>
          <p:spPr bwMode="auto">
            <a:xfrm rot="20466958" flipV="1">
              <a:off x="1869270" y="2226967"/>
              <a:ext cx="9266"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1"/>
            <p:cNvSpPr>
              <a:spLocks noChangeShapeType="1"/>
            </p:cNvSpPr>
            <p:nvPr/>
          </p:nvSpPr>
          <p:spPr bwMode="auto">
            <a:xfrm rot="20466958" flipV="1">
              <a:off x="1872480" y="2207722"/>
              <a:ext cx="9266"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2"/>
            <p:cNvSpPr>
              <a:spLocks noChangeShapeType="1"/>
            </p:cNvSpPr>
            <p:nvPr/>
          </p:nvSpPr>
          <p:spPr bwMode="auto">
            <a:xfrm rot="20466958" flipV="1">
              <a:off x="1876768" y="2194957"/>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3"/>
            <p:cNvSpPr>
              <a:spLocks noChangeShapeType="1"/>
            </p:cNvSpPr>
            <p:nvPr/>
          </p:nvSpPr>
          <p:spPr bwMode="auto">
            <a:xfrm rot="20466958" flipV="1">
              <a:off x="1892292" y="2171518"/>
              <a:ext cx="9266"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4"/>
            <p:cNvSpPr>
              <a:spLocks noChangeShapeType="1"/>
            </p:cNvSpPr>
            <p:nvPr/>
          </p:nvSpPr>
          <p:spPr bwMode="auto">
            <a:xfrm rot="20466958" flipV="1">
              <a:off x="1896295" y="2159186"/>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5"/>
            <p:cNvSpPr>
              <a:spLocks noChangeShapeType="1"/>
            </p:cNvSpPr>
            <p:nvPr/>
          </p:nvSpPr>
          <p:spPr bwMode="auto">
            <a:xfrm rot="20466958" flipV="1">
              <a:off x="1911301" y="2146565"/>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6"/>
            <p:cNvSpPr>
              <a:spLocks noChangeShapeType="1"/>
            </p:cNvSpPr>
            <p:nvPr/>
          </p:nvSpPr>
          <p:spPr bwMode="auto">
            <a:xfrm rot="20466958" flipV="1">
              <a:off x="1917290" y="2135443"/>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7"/>
            <p:cNvSpPr>
              <a:spLocks noChangeShapeType="1"/>
            </p:cNvSpPr>
            <p:nvPr/>
          </p:nvSpPr>
          <p:spPr bwMode="auto">
            <a:xfrm rot="20466958" flipV="1">
              <a:off x="1922968" y="2122446"/>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8"/>
            <p:cNvSpPr>
              <a:spLocks noChangeShapeType="1"/>
            </p:cNvSpPr>
            <p:nvPr/>
          </p:nvSpPr>
          <p:spPr bwMode="auto">
            <a:xfrm rot="20466958" flipV="1">
              <a:off x="1940228" y="2109450"/>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9"/>
            <p:cNvSpPr>
              <a:spLocks noChangeShapeType="1"/>
            </p:cNvSpPr>
            <p:nvPr/>
          </p:nvSpPr>
          <p:spPr bwMode="auto">
            <a:xfrm rot="-1133042">
              <a:off x="1947954" y="2106624"/>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20"/>
            <p:cNvSpPr>
              <a:spLocks noChangeShapeType="1"/>
            </p:cNvSpPr>
            <p:nvPr/>
          </p:nvSpPr>
          <p:spPr bwMode="auto">
            <a:xfrm rot="-1133042">
              <a:off x="1956472" y="2102126"/>
              <a:ext cx="18533"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21"/>
            <p:cNvSpPr>
              <a:spLocks noChangeShapeType="1"/>
            </p:cNvSpPr>
            <p:nvPr/>
          </p:nvSpPr>
          <p:spPr bwMode="auto">
            <a:xfrm rot="-1133042">
              <a:off x="1974256" y="2097627"/>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2"/>
            <p:cNvSpPr>
              <a:spLocks noChangeShapeType="1"/>
            </p:cNvSpPr>
            <p:nvPr/>
          </p:nvSpPr>
          <p:spPr bwMode="auto">
            <a:xfrm rot="-1133042">
              <a:off x="1982712" y="2092754"/>
              <a:ext cx="2084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88" name="Group 941"/>
          <p:cNvGrpSpPr>
            <a:grpSpLocks/>
          </p:cNvGrpSpPr>
          <p:nvPr/>
        </p:nvGrpSpPr>
        <p:grpSpPr bwMode="auto">
          <a:xfrm>
            <a:off x="3363432" y="1947629"/>
            <a:ext cx="1041400" cy="555625"/>
            <a:chOff x="2003793" y="2073060"/>
            <a:chExt cx="1042120" cy="741815"/>
          </a:xfrm>
        </p:grpSpPr>
        <p:sp>
          <p:nvSpPr>
            <p:cNvPr id="289" name="Freeform 23"/>
            <p:cNvSpPr>
              <a:spLocks/>
            </p:cNvSpPr>
            <p:nvPr/>
          </p:nvSpPr>
          <p:spPr bwMode="auto">
            <a:xfrm rot="-1133042">
              <a:off x="2003793" y="2087707"/>
              <a:ext cx="9266" cy="8585"/>
            </a:xfrm>
            <a:custGeom>
              <a:avLst/>
              <a:gdLst>
                <a:gd name="T0" fmla="*/ 0 w 4"/>
                <a:gd name="T1" fmla="*/ 0 h 4"/>
                <a:gd name="T2" fmla="*/ 2147483647 w 4"/>
                <a:gd name="T3" fmla="*/ 0 h 4"/>
                <a:gd name="T4" fmla="*/ 2147483647 w 4"/>
                <a:gd name="T5" fmla="*/ 2147483647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0" y="0"/>
                  </a:moveTo>
                  <a:lnTo>
                    <a:pt x="4" y="0"/>
                  </a:lnTo>
                  <a:lnTo>
                    <a:pt x="4"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0" name="Line 24"/>
            <p:cNvSpPr>
              <a:spLocks noChangeShapeType="1"/>
            </p:cNvSpPr>
            <p:nvPr/>
          </p:nvSpPr>
          <p:spPr bwMode="auto">
            <a:xfrm rot="-1133042">
              <a:off x="2014297" y="2093004"/>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25"/>
            <p:cNvSpPr>
              <a:spLocks noChangeShapeType="1"/>
            </p:cNvSpPr>
            <p:nvPr/>
          </p:nvSpPr>
          <p:spPr bwMode="auto">
            <a:xfrm rot="-1133042">
              <a:off x="2023857" y="2088332"/>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26"/>
            <p:cNvSpPr>
              <a:spLocks noChangeShapeType="1"/>
            </p:cNvSpPr>
            <p:nvPr/>
          </p:nvSpPr>
          <p:spPr bwMode="auto">
            <a:xfrm rot="-1133042">
              <a:off x="2045747" y="2091350"/>
              <a:ext cx="11583"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27"/>
            <p:cNvSpPr>
              <a:spLocks noChangeShapeType="1"/>
            </p:cNvSpPr>
            <p:nvPr/>
          </p:nvSpPr>
          <p:spPr bwMode="auto">
            <a:xfrm rot="-1133042">
              <a:off x="2060937" y="2104453"/>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28"/>
            <p:cNvSpPr>
              <a:spLocks noChangeShapeType="1"/>
            </p:cNvSpPr>
            <p:nvPr/>
          </p:nvSpPr>
          <p:spPr bwMode="auto">
            <a:xfrm rot="-1133042">
              <a:off x="2073970" y="2107788"/>
              <a:ext cx="18533"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95" name="Group 1186"/>
            <p:cNvGrpSpPr>
              <a:grpSpLocks/>
            </p:cNvGrpSpPr>
            <p:nvPr/>
          </p:nvGrpSpPr>
          <p:grpSpPr bwMode="auto">
            <a:xfrm>
              <a:off x="2227872" y="2145506"/>
              <a:ext cx="818041" cy="669369"/>
              <a:chOff x="2227872" y="2145506"/>
              <a:chExt cx="818041" cy="669369"/>
            </a:xfrm>
          </p:grpSpPr>
          <p:sp>
            <p:nvSpPr>
              <p:cNvPr id="297" name="Line 40"/>
              <p:cNvSpPr>
                <a:spLocks noChangeShapeType="1"/>
              </p:cNvSpPr>
              <p:nvPr/>
            </p:nvSpPr>
            <p:spPr bwMode="auto">
              <a:xfrm rot="-1829385" flipH="1" flipV="1">
                <a:off x="2971572" y="2651808"/>
                <a:ext cx="74341"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Line 41"/>
              <p:cNvSpPr>
                <a:spLocks noChangeShapeType="1"/>
              </p:cNvSpPr>
              <p:nvPr/>
            </p:nvSpPr>
            <p:spPr bwMode="auto">
              <a:xfrm rot="-1829385" flipH="1" flipV="1">
                <a:off x="2820411" y="2543109"/>
                <a:ext cx="77093"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42"/>
              <p:cNvSpPr>
                <a:spLocks noChangeShapeType="1"/>
              </p:cNvSpPr>
              <p:nvPr/>
            </p:nvSpPr>
            <p:spPr bwMode="auto">
              <a:xfrm rot="-1829385" flipH="1" flipV="1">
                <a:off x="2670207" y="2434898"/>
                <a:ext cx="74341"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43"/>
              <p:cNvSpPr>
                <a:spLocks noChangeShapeType="1"/>
              </p:cNvSpPr>
              <p:nvPr/>
            </p:nvSpPr>
            <p:spPr bwMode="auto">
              <a:xfrm rot="-1829385" flipH="1" flipV="1">
                <a:off x="2519045" y="2333289"/>
                <a:ext cx="77093"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Freeform 44"/>
              <p:cNvSpPr>
                <a:spLocks/>
              </p:cNvSpPr>
              <p:nvPr/>
            </p:nvSpPr>
            <p:spPr bwMode="auto">
              <a:xfrm rot="19770615" flipH="1">
                <a:off x="2372736" y="2232289"/>
                <a:ext cx="74341" cy="161886"/>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2" name="Line 45"/>
              <p:cNvSpPr>
                <a:spLocks noChangeShapeType="1"/>
              </p:cNvSpPr>
              <p:nvPr/>
            </p:nvSpPr>
            <p:spPr bwMode="auto">
              <a:xfrm rot="-1829385" flipH="1" flipV="1">
                <a:off x="2227872" y="2145506"/>
                <a:ext cx="77093" cy="14652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6" name="Line 46"/>
            <p:cNvSpPr>
              <a:spLocks noChangeShapeType="1"/>
            </p:cNvSpPr>
            <p:nvPr/>
          </p:nvSpPr>
          <p:spPr bwMode="auto">
            <a:xfrm rot="-1829385" flipH="1" flipV="1">
              <a:off x="2093854" y="2073060"/>
              <a:ext cx="74341" cy="12998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3" name="Group 956"/>
          <p:cNvGrpSpPr>
            <a:grpSpLocks/>
          </p:cNvGrpSpPr>
          <p:nvPr/>
        </p:nvGrpSpPr>
        <p:grpSpPr bwMode="auto">
          <a:xfrm>
            <a:off x="4477858" y="1946041"/>
            <a:ext cx="1025525" cy="635000"/>
            <a:chOff x="3117881" y="2071678"/>
            <a:chExt cx="1025491" cy="845967"/>
          </a:xfrm>
        </p:grpSpPr>
        <p:sp>
          <p:nvSpPr>
            <p:cNvPr id="304" name="Line 75"/>
            <p:cNvSpPr>
              <a:spLocks noChangeShapeType="1"/>
            </p:cNvSpPr>
            <p:nvPr/>
          </p:nvSpPr>
          <p:spPr bwMode="auto">
            <a:xfrm rot="10264237" flipH="1" flipV="1">
              <a:off x="3197229" y="2861561"/>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5" name="Line 76"/>
            <p:cNvSpPr>
              <a:spLocks noChangeShapeType="1"/>
            </p:cNvSpPr>
            <p:nvPr/>
          </p:nvSpPr>
          <p:spPr bwMode="auto">
            <a:xfrm rot="10264237" flipH="1" flipV="1">
              <a:off x="3209455" y="2876570"/>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77"/>
            <p:cNvSpPr>
              <a:spLocks noChangeShapeType="1"/>
            </p:cNvSpPr>
            <p:nvPr/>
          </p:nvSpPr>
          <p:spPr bwMode="auto">
            <a:xfrm rot="10264237" flipH="1" flipV="1">
              <a:off x="3221447" y="2881452"/>
              <a:ext cx="26346"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78"/>
            <p:cNvSpPr>
              <a:spLocks noChangeShapeType="1"/>
            </p:cNvSpPr>
            <p:nvPr/>
          </p:nvSpPr>
          <p:spPr bwMode="auto">
            <a:xfrm rot="10264237" flipH="1" flipV="1">
              <a:off x="3248074" y="2897064"/>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79"/>
            <p:cNvSpPr>
              <a:spLocks noChangeShapeType="1"/>
            </p:cNvSpPr>
            <p:nvPr/>
          </p:nvSpPr>
          <p:spPr bwMode="auto">
            <a:xfrm rot="10264237" flipH="1" flipV="1">
              <a:off x="3259957" y="2903370"/>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80"/>
            <p:cNvSpPr>
              <a:spLocks noChangeShapeType="1"/>
            </p:cNvSpPr>
            <p:nvPr/>
          </p:nvSpPr>
          <p:spPr bwMode="auto">
            <a:xfrm rot="10264237" flipH="1" flipV="1">
              <a:off x="3271585" y="2908417"/>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81"/>
            <p:cNvSpPr>
              <a:spLocks noChangeShapeType="1"/>
            </p:cNvSpPr>
            <p:nvPr/>
          </p:nvSpPr>
          <p:spPr bwMode="auto">
            <a:xfrm rot="10264237" flipH="1">
              <a:off x="3294430" y="2910855"/>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Freeform 82"/>
            <p:cNvSpPr>
              <a:spLocks/>
            </p:cNvSpPr>
            <p:nvPr/>
          </p:nvSpPr>
          <p:spPr bwMode="auto">
            <a:xfrm rot="10264237" flipH="1">
              <a:off x="3308665" y="2909060"/>
              <a:ext cx="23419" cy="8585"/>
            </a:xfrm>
            <a:custGeom>
              <a:avLst/>
              <a:gdLst>
                <a:gd name="T0" fmla="*/ 0 w 8"/>
                <a:gd name="T1" fmla="*/ 2147483647 h 4"/>
                <a:gd name="T2" fmla="*/ 2147483647 w 8"/>
                <a:gd name="T3" fmla="*/ 0 h 4"/>
                <a:gd name="T4" fmla="*/ 2147483647 w 8"/>
                <a:gd name="T5" fmla="*/ 0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4"/>
                  </a:moveTo>
                  <a:lnTo>
                    <a:pt x="4" y="0"/>
                  </a:lnTo>
                  <a:lnTo>
                    <a:pt x="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2" name="Line 83"/>
            <p:cNvSpPr>
              <a:spLocks noChangeShapeType="1"/>
            </p:cNvSpPr>
            <p:nvPr/>
          </p:nvSpPr>
          <p:spPr bwMode="auto">
            <a:xfrm rot="10264237" flipH="1">
              <a:off x="3331574" y="2911813"/>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84"/>
            <p:cNvSpPr>
              <a:spLocks noChangeShapeType="1"/>
            </p:cNvSpPr>
            <p:nvPr/>
          </p:nvSpPr>
          <p:spPr bwMode="auto">
            <a:xfrm rot="10264237" flipH="1">
              <a:off x="3342772" y="2909296"/>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Freeform 85"/>
            <p:cNvSpPr>
              <a:spLocks/>
            </p:cNvSpPr>
            <p:nvPr/>
          </p:nvSpPr>
          <p:spPr bwMode="auto">
            <a:xfrm rot="10264237" flipH="1">
              <a:off x="3353458" y="2898993"/>
              <a:ext cx="23419" cy="8585"/>
            </a:xfrm>
            <a:custGeom>
              <a:avLst/>
              <a:gdLst>
                <a:gd name="T0" fmla="*/ 0 w 8"/>
                <a:gd name="T1" fmla="*/ 0 h 4"/>
                <a:gd name="T2" fmla="*/ 2147483647 w 8"/>
                <a:gd name="T3" fmla="*/ 0 h 4"/>
                <a:gd name="T4" fmla="*/ 2147483647 w 8"/>
                <a:gd name="T5" fmla="*/ 2147483647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0"/>
                  </a:moveTo>
                  <a:lnTo>
                    <a:pt x="4" y="0"/>
                  </a:lnTo>
                  <a:lnTo>
                    <a:pt x="8"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 name="Line 86"/>
            <p:cNvSpPr>
              <a:spLocks noChangeShapeType="1"/>
            </p:cNvSpPr>
            <p:nvPr/>
          </p:nvSpPr>
          <p:spPr bwMode="auto">
            <a:xfrm rot="10264237" flipH="1">
              <a:off x="3375619" y="2892609"/>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87"/>
            <p:cNvSpPr>
              <a:spLocks noChangeShapeType="1"/>
            </p:cNvSpPr>
            <p:nvPr/>
          </p:nvSpPr>
          <p:spPr bwMode="auto">
            <a:xfrm rot="10264237" flipH="1">
              <a:off x="3389424" y="2883249"/>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88"/>
            <p:cNvSpPr>
              <a:spLocks noChangeShapeType="1"/>
            </p:cNvSpPr>
            <p:nvPr/>
          </p:nvSpPr>
          <p:spPr bwMode="auto">
            <a:xfrm rot="10264237" flipH="1">
              <a:off x="3399683" y="2870651"/>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Line 89"/>
            <p:cNvSpPr>
              <a:spLocks noChangeShapeType="1"/>
            </p:cNvSpPr>
            <p:nvPr/>
          </p:nvSpPr>
          <p:spPr bwMode="auto">
            <a:xfrm rot="10264237" flipH="1">
              <a:off x="3421308" y="2849350"/>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Line 90"/>
            <p:cNvSpPr>
              <a:spLocks noChangeShapeType="1"/>
            </p:cNvSpPr>
            <p:nvPr/>
          </p:nvSpPr>
          <p:spPr bwMode="auto">
            <a:xfrm rot="10264237" flipH="1">
              <a:off x="3431075" y="2834144"/>
              <a:ext cx="26346" cy="1073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0" name="Line 91"/>
            <p:cNvSpPr>
              <a:spLocks noChangeShapeType="1"/>
            </p:cNvSpPr>
            <p:nvPr/>
          </p:nvSpPr>
          <p:spPr bwMode="auto">
            <a:xfrm rot="10264237" flipH="1">
              <a:off x="3455478" y="2812497"/>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39"/>
            <p:cNvSpPr>
              <a:spLocks noChangeShapeType="1"/>
            </p:cNvSpPr>
            <p:nvPr/>
          </p:nvSpPr>
          <p:spPr bwMode="auto">
            <a:xfrm rot="-1829385" flipH="1" flipV="1">
              <a:off x="3117881" y="2753990"/>
              <a:ext cx="77093" cy="16188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2" name="Group 1194"/>
            <p:cNvGrpSpPr>
              <a:grpSpLocks/>
            </p:cNvGrpSpPr>
            <p:nvPr/>
          </p:nvGrpSpPr>
          <p:grpSpPr bwMode="auto">
            <a:xfrm>
              <a:off x="3481544" y="2071678"/>
              <a:ext cx="661815" cy="793257"/>
              <a:chOff x="3500431" y="2071677"/>
              <a:chExt cx="785818" cy="759391"/>
            </a:xfrm>
          </p:grpSpPr>
          <p:sp>
            <p:nvSpPr>
              <p:cNvPr id="323" name="Line 40"/>
              <p:cNvSpPr>
                <a:spLocks noChangeShapeType="1"/>
              </p:cNvSpPr>
              <p:nvPr/>
            </p:nvSpPr>
            <p:spPr bwMode="auto">
              <a:xfrm rot="1829385" flipH="1">
                <a:off x="4214836" y="2071677"/>
                <a:ext cx="71413"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41"/>
              <p:cNvSpPr>
                <a:spLocks noChangeShapeType="1"/>
              </p:cNvSpPr>
              <p:nvPr/>
            </p:nvSpPr>
            <p:spPr bwMode="auto">
              <a:xfrm rot="1829385" flipH="1">
                <a:off x="4069630" y="2186951"/>
                <a:ext cx="74056"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42"/>
              <p:cNvSpPr>
                <a:spLocks noChangeShapeType="1"/>
              </p:cNvSpPr>
              <p:nvPr/>
            </p:nvSpPr>
            <p:spPr bwMode="auto">
              <a:xfrm rot="1829385" flipH="1">
                <a:off x="3925342" y="2309715"/>
                <a:ext cx="71413"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43"/>
              <p:cNvSpPr>
                <a:spLocks noChangeShapeType="1"/>
              </p:cNvSpPr>
              <p:nvPr/>
            </p:nvSpPr>
            <p:spPr bwMode="auto">
              <a:xfrm rot="1829385" flipH="1">
                <a:off x="3780135" y="2433033"/>
                <a:ext cx="74056"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Freeform 44"/>
              <p:cNvSpPr>
                <a:spLocks/>
              </p:cNvSpPr>
              <p:nvPr/>
            </p:nvSpPr>
            <p:spPr bwMode="auto">
              <a:xfrm rot="1829385" flipH="1" flipV="1">
                <a:off x="3639589" y="2548956"/>
                <a:ext cx="71413" cy="183658"/>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8" name="Line 45"/>
              <p:cNvSpPr>
                <a:spLocks noChangeShapeType="1"/>
              </p:cNvSpPr>
              <p:nvPr/>
            </p:nvSpPr>
            <p:spPr bwMode="auto">
              <a:xfrm rot="1829385" flipH="1">
                <a:off x="3500431" y="2664838"/>
                <a:ext cx="74056" cy="16623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29" name="Group 982"/>
          <p:cNvGrpSpPr>
            <a:grpSpLocks/>
          </p:cNvGrpSpPr>
          <p:nvPr/>
        </p:nvGrpSpPr>
        <p:grpSpPr bwMode="auto">
          <a:xfrm>
            <a:off x="5514495" y="1949217"/>
            <a:ext cx="1076325" cy="517525"/>
            <a:chOff x="4154661" y="2077214"/>
            <a:chExt cx="1076198" cy="688969"/>
          </a:xfrm>
        </p:grpSpPr>
        <p:grpSp>
          <p:nvGrpSpPr>
            <p:cNvPr id="330" name="Group 1250"/>
            <p:cNvGrpSpPr>
              <a:grpSpLocks/>
            </p:cNvGrpSpPr>
            <p:nvPr/>
          </p:nvGrpSpPr>
          <p:grpSpPr bwMode="auto">
            <a:xfrm>
              <a:off x="4154661" y="2077214"/>
              <a:ext cx="169535" cy="43324"/>
              <a:chOff x="5280554" y="1801955"/>
              <a:chExt cx="169535" cy="43324"/>
            </a:xfrm>
          </p:grpSpPr>
          <p:sp>
            <p:nvSpPr>
              <p:cNvPr id="338" name="Line 17"/>
              <p:cNvSpPr>
                <a:spLocks noChangeShapeType="1"/>
              </p:cNvSpPr>
              <p:nvPr/>
            </p:nvSpPr>
            <p:spPr bwMode="auto">
              <a:xfrm rot="20466958" flipV="1">
                <a:off x="5280554" y="1836694"/>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8"/>
              <p:cNvSpPr>
                <a:spLocks noChangeShapeType="1"/>
              </p:cNvSpPr>
              <p:nvPr/>
            </p:nvSpPr>
            <p:spPr bwMode="auto">
              <a:xfrm rot="20466958" flipV="1">
                <a:off x="5297814" y="1823698"/>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9"/>
              <p:cNvSpPr>
                <a:spLocks noChangeShapeType="1"/>
              </p:cNvSpPr>
              <p:nvPr/>
            </p:nvSpPr>
            <p:spPr bwMode="auto">
              <a:xfrm rot="-1133042">
                <a:off x="5305540" y="1820872"/>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20"/>
              <p:cNvSpPr>
                <a:spLocks noChangeShapeType="1"/>
              </p:cNvSpPr>
              <p:nvPr/>
            </p:nvSpPr>
            <p:spPr bwMode="auto">
              <a:xfrm rot="-1133042">
                <a:off x="5314058" y="1816374"/>
                <a:ext cx="18533"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21"/>
              <p:cNvSpPr>
                <a:spLocks noChangeShapeType="1"/>
              </p:cNvSpPr>
              <p:nvPr/>
            </p:nvSpPr>
            <p:spPr bwMode="auto">
              <a:xfrm rot="-1133042">
                <a:off x="5331842" y="1811875"/>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22"/>
              <p:cNvSpPr>
                <a:spLocks noChangeShapeType="1"/>
              </p:cNvSpPr>
              <p:nvPr/>
            </p:nvSpPr>
            <p:spPr bwMode="auto">
              <a:xfrm rot="-1133042">
                <a:off x="5340298" y="1807002"/>
                <a:ext cx="2084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Freeform 23"/>
              <p:cNvSpPr>
                <a:spLocks/>
              </p:cNvSpPr>
              <p:nvPr/>
            </p:nvSpPr>
            <p:spPr bwMode="auto">
              <a:xfrm rot="-1133042">
                <a:off x="5361379" y="1801955"/>
                <a:ext cx="9266" cy="8585"/>
              </a:xfrm>
              <a:custGeom>
                <a:avLst/>
                <a:gdLst>
                  <a:gd name="T0" fmla="*/ 0 w 4"/>
                  <a:gd name="T1" fmla="*/ 0 h 4"/>
                  <a:gd name="T2" fmla="*/ 2147483647 w 4"/>
                  <a:gd name="T3" fmla="*/ 0 h 4"/>
                  <a:gd name="T4" fmla="*/ 2147483647 w 4"/>
                  <a:gd name="T5" fmla="*/ 2147483647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0" y="0"/>
                    </a:moveTo>
                    <a:lnTo>
                      <a:pt x="4" y="0"/>
                    </a:lnTo>
                    <a:lnTo>
                      <a:pt x="4"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5" name="Line 24"/>
              <p:cNvSpPr>
                <a:spLocks noChangeShapeType="1"/>
              </p:cNvSpPr>
              <p:nvPr/>
            </p:nvSpPr>
            <p:spPr bwMode="auto">
              <a:xfrm rot="-1133042">
                <a:off x="5371883" y="1807252"/>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25"/>
              <p:cNvSpPr>
                <a:spLocks noChangeShapeType="1"/>
              </p:cNvSpPr>
              <p:nvPr/>
            </p:nvSpPr>
            <p:spPr bwMode="auto">
              <a:xfrm rot="-1133042">
                <a:off x="5381443" y="1802580"/>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26"/>
              <p:cNvSpPr>
                <a:spLocks noChangeShapeType="1"/>
              </p:cNvSpPr>
              <p:nvPr/>
            </p:nvSpPr>
            <p:spPr bwMode="auto">
              <a:xfrm rot="-1133042">
                <a:off x="5403333" y="1805598"/>
                <a:ext cx="11583"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27"/>
              <p:cNvSpPr>
                <a:spLocks noChangeShapeType="1"/>
              </p:cNvSpPr>
              <p:nvPr/>
            </p:nvSpPr>
            <p:spPr bwMode="auto">
              <a:xfrm rot="-1133042">
                <a:off x="5418523" y="1818701"/>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28"/>
              <p:cNvSpPr>
                <a:spLocks noChangeShapeType="1"/>
              </p:cNvSpPr>
              <p:nvPr/>
            </p:nvSpPr>
            <p:spPr bwMode="auto">
              <a:xfrm rot="-1133042">
                <a:off x="5431556" y="1822036"/>
                <a:ext cx="18533"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1" name="Group 1186"/>
            <p:cNvGrpSpPr>
              <a:grpSpLocks/>
            </p:cNvGrpSpPr>
            <p:nvPr/>
          </p:nvGrpSpPr>
          <p:grpSpPr bwMode="auto">
            <a:xfrm rot="162731">
              <a:off x="4375376" y="2113675"/>
              <a:ext cx="855485" cy="652496"/>
              <a:chOff x="2227872" y="2145506"/>
              <a:chExt cx="818041" cy="669369"/>
            </a:xfrm>
          </p:grpSpPr>
          <p:sp>
            <p:nvSpPr>
              <p:cNvPr id="332" name="Line 40"/>
              <p:cNvSpPr>
                <a:spLocks noChangeShapeType="1"/>
              </p:cNvSpPr>
              <p:nvPr/>
            </p:nvSpPr>
            <p:spPr bwMode="auto">
              <a:xfrm rot="-1829385" flipH="1" flipV="1">
                <a:off x="2971572" y="2651808"/>
                <a:ext cx="74341"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41"/>
              <p:cNvSpPr>
                <a:spLocks noChangeShapeType="1"/>
              </p:cNvSpPr>
              <p:nvPr/>
            </p:nvSpPr>
            <p:spPr bwMode="auto">
              <a:xfrm rot="-1829385" flipH="1" flipV="1">
                <a:off x="2820411" y="2543109"/>
                <a:ext cx="77093"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42"/>
              <p:cNvSpPr>
                <a:spLocks noChangeShapeType="1"/>
              </p:cNvSpPr>
              <p:nvPr/>
            </p:nvSpPr>
            <p:spPr bwMode="auto">
              <a:xfrm rot="-1829385" flipH="1" flipV="1">
                <a:off x="2670207" y="2434898"/>
                <a:ext cx="74341"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43"/>
              <p:cNvSpPr>
                <a:spLocks noChangeShapeType="1"/>
              </p:cNvSpPr>
              <p:nvPr/>
            </p:nvSpPr>
            <p:spPr bwMode="auto">
              <a:xfrm rot="-1829385" flipH="1" flipV="1">
                <a:off x="2519045" y="2333289"/>
                <a:ext cx="77093"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6" name="Freeform 44"/>
              <p:cNvSpPr>
                <a:spLocks/>
              </p:cNvSpPr>
              <p:nvPr/>
            </p:nvSpPr>
            <p:spPr bwMode="auto">
              <a:xfrm rot="19770615" flipH="1">
                <a:off x="2372736" y="2232289"/>
                <a:ext cx="74341" cy="161886"/>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7" name="Line 45"/>
              <p:cNvSpPr>
                <a:spLocks noChangeShapeType="1"/>
              </p:cNvSpPr>
              <p:nvPr/>
            </p:nvSpPr>
            <p:spPr bwMode="auto">
              <a:xfrm rot="-1829385" flipH="1" flipV="1">
                <a:off x="2227872" y="2145506"/>
                <a:ext cx="77093" cy="14652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50" name="Group 1003"/>
          <p:cNvGrpSpPr>
            <a:grpSpLocks/>
          </p:cNvGrpSpPr>
          <p:nvPr/>
        </p:nvGrpSpPr>
        <p:grpSpPr bwMode="auto">
          <a:xfrm>
            <a:off x="6679720" y="1942867"/>
            <a:ext cx="1025525" cy="635000"/>
            <a:chOff x="6475467" y="1785926"/>
            <a:chExt cx="1025478" cy="845967"/>
          </a:xfrm>
        </p:grpSpPr>
        <p:grpSp>
          <p:nvGrpSpPr>
            <p:cNvPr id="351" name="Group 1251"/>
            <p:cNvGrpSpPr>
              <a:grpSpLocks/>
            </p:cNvGrpSpPr>
            <p:nvPr/>
          </p:nvGrpSpPr>
          <p:grpSpPr bwMode="auto">
            <a:xfrm>
              <a:off x="6475467" y="2468238"/>
              <a:ext cx="349306" cy="163655"/>
              <a:chOff x="6475467" y="2468238"/>
              <a:chExt cx="349306" cy="163655"/>
            </a:xfrm>
          </p:grpSpPr>
          <p:sp>
            <p:nvSpPr>
              <p:cNvPr id="359" name="Line 75"/>
              <p:cNvSpPr>
                <a:spLocks noChangeShapeType="1"/>
              </p:cNvSpPr>
              <p:nvPr/>
            </p:nvSpPr>
            <p:spPr bwMode="auto">
              <a:xfrm rot="10264237" flipH="1" flipV="1">
                <a:off x="6554815" y="2575809"/>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76"/>
              <p:cNvSpPr>
                <a:spLocks noChangeShapeType="1"/>
              </p:cNvSpPr>
              <p:nvPr/>
            </p:nvSpPr>
            <p:spPr bwMode="auto">
              <a:xfrm rot="10264237" flipH="1" flipV="1">
                <a:off x="6567041" y="2590818"/>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77"/>
              <p:cNvSpPr>
                <a:spLocks noChangeShapeType="1"/>
              </p:cNvSpPr>
              <p:nvPr/>
            </p:nvSpPr>
            <p:spPr bwMode="auto">
              <a:xfrm rot="10264237" flipH="1" flipV="1">
                <a:off x="6579033" y="2595700"/>
                <a:ext cx="26346"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78"/>
              <p:cNvSpPr>
                <a:spLocks noChangeShapeType="1"/>
              </p:cNvSpPr>
              <p:nvPr/>
            </p:nvSpPr>
            <p:spPr bwMode="auto">
              <a:xfrm rot="10264237" flipH="1" flipV="1">
                <a:off x="6605660" y="2611312"/>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Line 79"/>
              <p:cNvSpPr>
                <a:spLocks noChangeShapeType="1"/>
              </p:cNvSpPr>
              <p:nvPr/>
            </p:nvSpPr>
            <p:spPr bwMode="auto">
              <a:xfrm rot="10264237" flipH="1" flipV="1">
                <a:off x="6617543" y="2617618"/>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Line 80"/>
              <p:cNvSpPr>
                <a:spLocks noChangeShapeType="1"/>
              </p:cNvSpPr>
              <p:nvPr/>
            </p:nvSpPr>
            <p:spPr bwMode="auto">
              <a:xfrm rot="10264237" flipH="1" flipV="1">
                <a:off x="6629171" y="2622665"/>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5" name="Line 81"/>
              <p:cNvSpPr>
                <a:spLocks noChangeShapeType="1"/>
              </p:cNvSpPr>
              <p:nvPr/>
            </p:nvSpPr>
            <p:spPr bwMode="auto">
              <a:xfrm rot="10264237" flipH="1">
                <a:off x="6652016" y="2625103"/>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6" name="Freeform 82"/>
              <p:cNvSpPr>
                <a:spLocks/>
              </p:cNvSpPr>
              <p:nvPr/>
            </p:nvSpPr>
            <p:spPr bwMode="auto">
              <a:xfrm rot="10264237" flipH="1">
                <a:off x="6666251" y="2623308"/>
                <a:ext cx="23419" cy="8585"/>
              </a:xfrm>
              <a:custGeom>
                <a:avLst/>
                <a:gdLst>
                  <a:gd name="T0" fmla="*/ 0 w 8"/>
                  <a:gd name="T1" fmla="*/ 2147483647 h 4"/>
                  <a:gd name="T2" fmla="*/ 2147483647 w 8"/>
                  <a:gd name="T3" fmla="*/ 0 h 4"/>
                  <a:gd name="T4" fmla="*/ 2147483647 w 8"/>
                  <a:gd name="T5" fmla="*/ 0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4"/>
                    </a:moveTo>
                    <a:lnTo>
                      <a:pt x="4" y="0"/>
                    </a:lnTo>
                    <a:lnTo>
                      <a:pt x="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7" name="Line 83"/>
              <p:cNvSpPr>
                <a:spLocks noChangeShapeType="1"/>
              </p:cNvSpPr>
              <p:nvPr/>
            </p:nvSpPr>
            <p:spPr bwMode="auto">
              <a:xfrm rot="10264237" flipH="1">
                <a:off x="6689160" y="2626061"/>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84"/>
              <p:cNvSpPr>
                <a:spLocks noChangeShapeType="1"/>
              </p:cNvSpPr>
              <p:nvPr/>
            </p:nvSpPr>
            <p:spPr bwMode="auto">
              <a:xfrm rot="10264237" flipH="1">
                <a:off x="6700358" y="2623544"/>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Freeform 85"/>
              <p:cNvSpPr>
                <a:spLocks/>
              </p:cNvSpPr>
              <p:nvPr/>
            </p:nvSpPr>
            <p:spPr bwMode="auto">
              <a:xfrm rot="10264237" flipH="1">
                <a:off x="6711044" y="2613241"/>
                <a:ext cx="23419" cy="8585"/>
              </a:xfrm>
              <a:custGeom>
                <a:avLst/>
                <a:gdLst>
                  <a:gd name="T0" fmla="*/ 0 w 8"/>
                  <a:gd name="T1" fmla="*/ 0 h 4"/>
                  <a:gd name="T2" fmla="*/ 2147483647 w 8"/>
                  <a:gd name="T3" fmla="*/ 0 h 4"/>
                  <a:gd name="T4" fmla="*/ 2147483647 w 8"/>
                  <a:gd name="T5" fmla="*/ 2147483647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0"/>
                    </a:moveTo>
                    <a:lnTo>
                      <a:pt x="4" y="0"/>
                    </a:lnTo>
                    <a:lnTo>
                      <a:pt x="8"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 name="Line 86"/>
              <p:cNvSpPr>
                <a:spLocks noChangeShapeType="1"/>
              </p:cNvSpPr>
              <p:nvPr/>
            </p:nvSpPr>
            <p:spPr bwMode="auto">
              <a:xfrm rot="10264237" flipH="1">
                <a:off x="6733205" y="2606857"/>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87"/>
              <p:cNvSpPr>
                <a:spLocks noChangeShapeType="1"/>
              </p:cNvSpPr>
              <p:nvPr/>
            </p:nvSpPr>
            <p:spPr bwMode="auto">
              <a:xfrm rot="10264237" flipH="1">
                <a:off x="6747010" y="2597497"/>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88"/>
              <p:cNvSpPr>
                <a:spLocks noChangeShapeType="1"/>
              </p:cNvSpPr>
              <p:nvPr/>
            </p:nvSpPr>
            <p:spPr bwMode="auto">
              <a:xfrm rot="10264237" flipH="1">
                <a:off x="6757269" y="2584899"/>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89"/>
              <p:cNvSpPr>
                <a:spLocks noChangeShapeType="1"/>
              </p:cNvSpPr>
              <p:nvPr/>
            </p:nvSpPr>
            <p:spPr bwMode="auto">
              <a:xfrm rot="10264237" flipH="1">
                <a:off x="6778894" y="2563598"/>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90"/>
              <p:cNvSpPr>
                <a:spLocks noChangeShapeType="1"/>
              </p:cNvSpPr>
              <p:nvPr/>
            </p:nvSpPr>
            <p:spPr bwMode="auto">
              <a:xfrm rot="10264237" flipH="1">
                <a:off x="6788661" y="2548392"/>
                <a:ext cx="26346" cy="1073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1"/>
              <p:cNvSpPr>
                <a:spLocks noChangeShapeType="1"/>
              </p:cNvSpPr>
              <p:nvPr/>
            </p:nvSpPr>
            <p:spPr bwMode="auto">
              <a:xfrm rot="10264237" flipH="1">
                <a:off x="6813064" y="2526745"/>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39"/>
              <p:cNvSpPr>
                <a:spLocks noChangeShapeType="1"/>
              </p:cNvSpPr>
              <p:nvPr/>
            </p:nvSpPr>
            <p:spPr bwMode="auto">
              <a:xfrm rot="-1829385" flipH="1" flipV="1">
                <a:off x="6475467" y="2468238"/>
                <a:ext cx="77093" cy="16188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2" name="Group 1194"/>
            <p:cNvGrpSpPr>
              <a:grpSpLocks/>
            </p:cNvGrpSpPr>
            <p:nvPr/>
          </p:nvGrpSpPr>
          <p:grpSpPr bwMode="auto">
            <a:xfrm>
              <a:off x="6839128" y="1785926"/>
              <a:ext cx="661815" cy="793257"/>
              <a:chOff x="3500431" y="2071677"/>
              <a:chExt cx="785818" cy="759391"/>
            </a:xfrm>
          </p:grpSpPr>
          <p:sp>
            <p:nvSpPr>
              <p:cNvPr id="353" name="Line 40"/>
              <p:cNvSpPr>
                <a:spLocks noChangeShapeType="1"/>
              </p:cNvSpPr>
              <p:nvPr/>
            </p:nvSpPr>
            <p:spPr bwMode="auto">
              <a:xfrm rot="1829385" flipH="1">
                <a:off x="4214836" y="2071677"/>
                <a:ext cx="71413"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41"/>
              <p:cNvSpPr>
                <a:spLocks noChangeShapeType="1"/>
              </p:cNvSpPr>
              <p:nvPr/>
            </p:nvSpPr>
            <p:spPr bwMode="auto">
              <a:xfrm rot="1829385" flipH="1">
                <a:off x="4069630" y="2186951"/>
                <a:ext cx="74056"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42"/>
              <p:cNvSpPr>
                <a:spLocks noChangeShapeType="1"/>
              </p:cNvSpPr>
              <p:nvPr/>
            </p:nvSpPr>
            <p:spPr bwMode="auto">
              <a:xfrm rot="1829385" flipH="1">
                <a:off x="3925342" y="2309715"/>
                <a:ext cx="71413"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6" name="Line 43"/>
              <p:cNvSpPr>
                <a:spLocks noChangeShapeType="1"/>
              </p:cNvSpPr>
              <p:nvPr/>
            </p:nvSpPr>
            <p:spPr bwMode="auto">
              <a:xfrm rot="1829385" flipH="1">
                <a:off x="3780135" y="2433033"/>
                <a:ext cx="74056"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 name="Freeform 44"/>
              <p:cNvSpPr>
                <a:spLocks/>
              </p:cNvSpPr>
              <p:nvPr/>
            </p:nvSpPr>
            <p:spPr bwMode="auto">
              <a:xfrm rot="1829385" flipH="1" flipV="1">
                <a:off x="3639589" y="2548956"/>
                <a:ext cx="71413" cy="183658"/>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 name="Line 45"/>
              <p:cNvSpPr>
                <a:spLocks noChangeShapeType="1"/>
              </p:cNvSpPr>
              <p:nvPr/>
            </p:nvSpPr>
            <p:spPr bwMode="auto">
              <a:xfrm rot="1829385" flipH="1">
                <a:off x="3500431" y="2664838"/>
                <a:ext cx="74056" cy="16623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77" name="Group 1030"/>
          <p:cNvGrpSpPr>
            <a:grpSpLocks/>
          </p:cNvGrpSpPr>
          <p:nvPr/>
        </p:nvGrpSpPr>
        <p:grpSpPr bwMode="auto">
          <a:xfrm>
            <a:off x="7717945" y="1952392"/>
            <a:ext cx="1076325" cy="517525"/>
            <a:chOff x="6357950" y="2080918"/>
            <a:chExt cx="1076198" cy="688969"/>
          </a:xfrm>
        </p:grpSpPr>
        <p:grpSp>
          <p:nvGrpSpPr>
            <p:cNvPr id="378" name="Group 1356"/>
            <p:cNvGrpSpPr>
              <a:grpSpLocks/>
            </p:cNvGrpSpPr>
            <p:nvPr/>
          </p:nvGrpSpPr>
          <p:grpSpPr bwMode="auto">
            <a:xfrm>
              <a:off x="6357950" y="2080918"/>
              <a:ext cx="169535" cy="43324"/>
              <a:chOff x="5280554" y="1801955"/>
              <a:chExt cx="169535" cy="43324"/>
            </a:xfrm>
          </p:grpSpPr>
          <p:sp>
            <p:nvSpPr>
              <p:cNvPr id="386" name="Line 17"/>
              <p:cNvSpPr>
                <a:spLocks noChangeShapeType="1"/>
              </p:cNvSpPr>
              <p:nvPr/>
            </p:nvSpPr>
            <p:spPr bwMode="auto">
              <a:xfrm rot="20466958" flipV="1">
                <a:off x="5280554" y="1836694"/>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8"/>
              <p:cNvSpPr>
                <a:spLocks noChangeShapeType="1"/>
              </p:cNvSpPr>
              <p:nvPr/>
            </p:nvSpPr>
            <p:spPr bwMode="auto">
              <a:xfrm rot="20466958" flipV="1">
                <a:off x="5297814" y="1823698"/>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9"/>
              <p:cNvSpPr>
                <a:spLocks noChangeShapeType="1"/>
              </p:cNvSpPr>
              <p:nvPr/>
            </p:nvSpPr>
            <p:spPr bwMode="auto">
              <a:xfrm rot="-1133042">
                <a:off x="5305540" y="1820872"/>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20"/>
              <p:cNvSpPr>
                <a:spLocks noChangeShapeType="1"/>
              </p:cNvSpPr>
              <p:nvPr/>
            </p:nvSpPr>
            <p:spPr bwMode="auto">
              <a:xfrm rot="-1133042">
                <a:off x="5314058" y="1816374"/>
                <a:ext cx="18533"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0" name="Line 21"/>
              <p:cNvSpPr>
                <a:spLocks noChangeShapeType="1"/>
              </p:cNvSpPr>
              <p:nvPr/>
            </p:nvSpPr>
            <p:spPr bwMode="auto">
              <a:xfrm rot="-1133042">
                <a:off x="5331842" y="1811875"/>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22"/>
              <p:cNvSpPr>
                <a:spLocks noChangeShapeType="1"/>
              </p:cNvSpPr>
              <p:nvPr/>
            </p:nvSpPr>
            <p:spPr bwMode="auto">
              <a:xfrm rot="-1133042">
                <a:off x="5340298" y="1807002"/>
                <a:ext cx="2084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Freeform 23"/>
              <p:cNvSpPr>
                <a:spLocks/>
              </p:cNvSpPr>
              <p:nvPr/>
            </p:nvSpPr>
            <p:spPr bwMode="auto">
              <a:xfrm rot="-1133042">
                <a:off x="5361379" y="1801955"/>
                <a:ext cx="9266" cy="8585"/>
              </a:xfrm>
              <a:custGeom>
                <a:avLst/>
                <a:gdLst>
                  <a:gd name="T0" fmla="*/ 0 w 4"/>
                  <a:gd name="T1" fmla="*/ 0 h 4"/>
                  <a:gd name="T2" fmla="*/ 2147483647 w 4"/>
                  <a:gd name="T3" fmla="*/ 0 h 4"/>
                  <a:gd name="T4" fmla="*/ 2147483647 w 4"/>
                  <a:gd name="T5" fmla="*/ 2147483647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0" y="0"/>
                    </a:moveTo>
                    <a:lnTo>
                      <a:pt x="4" y="0"/>
                    </a:lnTo>
                    <a:lnTo>
                      <a:pt x="4"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3" name="Line 24"/>
              <p:cNvSpPr>
                <a:spLocks noChangeShapeType="1"/>
              </p:cNvSpPr>
              <p:nvPr/>
            </p:nvSpPr>
            <p:spPr bwMode="auto">
              <a:xfrm rot="-1133042">
                <a:off x="5371883" y="1807252"/>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4" name="Line 25"/>
              <p:cNvSpPr>
                <a:spLocks noChangeShapeType="1"/>
              </p:cNvSpPr>
              <p:nvPr/>
            </p:nvSpPr>
            <p:spPr bwMode="auto">
              <a:xfrm rot="-1133042">
                <a:off x="5381443" y="1802580"/>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5" name="Line 26"/>
              <p:cNvSpPr>
                <a:spLocks noChangeShapeType="1"/>
              </p:cNvSpPr>
              <p:nvPr/>
            </p:nvSpPr>
            <p:spPr bwMode="auto">
              <a:xfrm rot="-1133042">
                <a:off x="5403333" y="1805598"/>
                <a:ext cx="11583"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6" name="Line 27"/>
              <p:cNvSpPr>
                <a:spLocks noChangeShapeType="1"/>
              </p:cNvSpPr>
              <p:nvPr/>
            </p:nvSpPr>
            <p:spPr bwMode="auto">
              <a:xfrm rot="-1133042">
                <a:off x="5418523" y="1818701"/>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7" name="Line 28"/>
              <p:cNvSpPr>
                <a:spLocks noChangeShapeType="1"/>
              </p:cNvSpPr>
              <p:nvPr/>
            </p:nvSpPr>
            <p:spPr bwMode="auto">
              <a:xfrm rot="-1133042">
                <a:off x="5431556" y="1822036"/>
                <a:ext cx="18533"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9" name="Group 1186"/>
            <p:cNvGrpSpPr>
              <a:grpSpLocks/>
            </p:cNvGrpSpPr>
            <p:nvPr/>
          </p:nvGrpSpPr>
          <p:grpSpPr bwMode="auto">
            <a:xfrm rot="162731">
              <a:off x="6578665" y="2117379"/>
              <a:ext cx="855485" cy="652496"/>
              <a:chOff x="2227872" y="2145506"/>
              <a:chExt cx="818041" cy="669369"/>
            </a:xfrm>
          </p:grpSpPr>
          <p:sp>
            <p:nvSpPr>
              <p:cNvPr id="380" name="Line 40"/>
              <p:cNvSpPr>
                <a:spLocks noChangeShapeType="1"/>
              </p:cNvSpPr>
              <p:nvPr/>
            </p:nvSpPr>
            <p:spPr bwMode="auto">
              <a:xfrm rot="-1829385" flipH="1" flipV="1">
                <a:off x="2971572" y="2651808"/>
                <a:ext cx="74341"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41"/>
              <p:cNvSpPr>
                <a:spLocks noChangeShapeType="1"/>
              </p:cNvSpPr>
              <p:nvPr/>
            </p:nvSpPr>
            <p:spPr bwMode="auto">
              <a:xfrm rot="-1829385" flipH="1" flipV="1">
                <a:off x="2820411" y="2543109"/>
                <a:ext cx="77093"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42"/>
              <p:cNvSpPr>
                <a:spLocks noChangeShapeType="1"/>
              </p:cNvSpPr>
              <p:nvPr/>
            </p:nvSpPr>
            <p:spPr bwMode="auto">
              <a:xfrm rot="-1829385" flipH="1" flipV="1">
                <a:off x="2670207" y="2434898"/>
                <a:ext cx="74341"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3" name="Line 43"/>
              <p:cNvSpPr>
                <a:spLocks noChangeShapeType="1"/>
              </p:cNvSpPr>
              <p:nvPr/>
            </p:nvSpPr>
            <p:spPr bwMode="auto">
              <a:xfrm rot="-1829385" flipH="1" flipV="1">
                <a:off x="2519045" y="2333289"/>
                <a:ext cx="77093"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4" name="Freeform 44"/>
              <p:cNvSpPr>
                <a:spLocks/>
              </p:cNvSpPr>
              <p:nvPr/>
            </p:nvSpPr>
            <p:spPr bwMode="auto">
              <a:xfrm rot="19770615" flipH="1">
                <a:off x="2372736" y="2232289"/>
                <a:ext cx="74341" cy="161886"/>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5" name="Line 45"/>
              <p:cNvSpPr>
                <a:spLocks noChangeShapeType="1"/>
              </p:cNvSpPr>
              <p:nvPr/>
            </p:nvSpPr>
            <p:spPr bwMode="auto">
              <a:xfrm rot="-1829385" flipH="1" flipV="1">
                <a:off x="2227872" y="2145506"/>
                <a:ext cx="77093" cy="14652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98" name="Group 1051"/>
          <p:cNvGrpSpPr>
            <a:grpSpLocks/>
          </p:cNvGrpSpPr>
          <p:nvPr/>
        </p:nvGrpSpPr>
        <p:grpSpPr bwMode="auto">
          <a:xfrm>
            <a:off x="8883170" y="1946041"/>
            <a:ext cx="1025525" cy="635000"/>
            <a:chOff x="6475467" y="1785926"/>
            <a:chExt cx="1025478" cy="845967"/>
          </a:xfrm>
        </p:grpSpPr>
        <p:grpSp>
          <p:nvGrpSpPr>
            <p:cNvPr id="399" name="Group 1251"/>
            <p:cNvGrpSpPr>
              <a:grpSpLocks/>
            </p:cNvGrpSpPr>
            <p:nvPr/>
          </p:nvGrpSpPr>
          <p:grpSpPr bwMode="auto">
            <a:xfrm>
              <a:off x="6475467" y="2468238"/>
              <a:ext cx="349306" cy="163655"/>
              <a:chOff x="6475467" y="2468238"/>
              <a:chExt cx="349306" cy="163655"/>
            </a:xfrm>
          </p:grpSpPr>
          <p:sp>
            <p:nvSpPr>
              <p:cNvPr id="407" name="Line 75"/>
              <p:cNvSpPr>
                <a:spLocks noChangeShapeType="1"/>
              </p:cNvSpPr>
              <p:nvPr/>
            </p:nvSpPr>
            <p:spPr bwMode="auto">
              <a:xfrm rot="10264237" flipH="1" flipV="1">
                <a:off x="6554815" y="2575809"/>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76"/>
              <p:cNvSpPr>
                <a:spLocks noChangeShapeType="1"/>
              </p:cNvSpPr>
              <p:nvPr/>
            </p:nvSpPr>
            <p:spPr bwMode="auto">
              <a:xfrm rot="10264237" flipH="1" flipV="1">
                <a:off x="6567041" y="2590818"/>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77"/>
              <p:cNvSpPr>
                <a:spLocks noChangeShapeType="1"/>
              </p:cNvSpPr>
              <p:nvPr/>
            </p:nvSpPr>
            <p:spPr bwMode="auto">
              <a:xfrm rot="10264237" flipH="1" flipV="1">
                <a:off x="6579033" y="2595700"/>
                <a:ext cx="26346"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78"/>
              <p:cNvSpPr>
                <a:spLocks noChangeShapeType="1"/>
              </p:cNvSpPr>
              <p:nvPr/>
            </p:nvSpPr>
            <p:spPr bwMode="auto">
              <a:xfrm rot="10264237" flipH="1" flipV="1">
                <a:off x="6605660" y="2611312"/>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79"/>
              <p:cNvSpPr>
                <a:spLocks noChangeShapeType="1"/>
              </p:cNvSpPr>
              <p:nvPr/>
            </p:nvSpPr>
            <p:spPr bwMode="auto">
              <a:xfrm rot="10264237" flipH="1" flipV="1">
                <a:off x="6617543" y="2617618"/>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80"/>
              <p:cNvSpPr>
                <a:spLocks noChangeShapeType="1"/>
              </p:cNvSpPr>
              <p:nvPr/>
            </p:nvSpPr>
            <p:spPr bwMode="auto">
              <a:xfrm rot="10264237" flipH="1" flipV="1">
                <a:off x="6629171" y="2622665"/>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81"/>
              <p:cNvSpPr>
                <a:spLocks noChangeShapeType="1"/>
              </p:cNvSpPr>
              <p:nvPr/>
            </p:nvSpPr>
            <p:spPr bwMode="auto">
              <a:xfrm rot="10264237" flipH="1">
                <a:off x="6652016" y="2625103"/>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Freeform 82"/>
              <p:cNvSpPr>
                <a:spLocks/>
              </p:cNvSpPr>
              <p:nvPr/>
            </p:nvSpPr>
            <p:spPr bwMode="auto">
              <a:xfrm rot="10264237" flipH="1">
                <a:off x="6666251" y="2623308"/>
                <a:ext cx="23419" cy="8585"/>
              </a:xfrm>
              <a:custGeom>
                <a:avLst/>
                <a:gdLst>
                  <a:gd name="T0" fmla="*/ 0 w 8"/>
                  <a:gd name="T1" fmla="*/ 2147483647 h 4"/>
                  <a:gd name="T2" fmla="*/ 2147483647 w 8"/>
                  <a:gd name="T3" fmla="*/ 0 h 4"/>
                  <a:gd name="T4" fmla="*/ 2147483647 w 8"/>
                  <a:gd name="T5" fmla="*/ 0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4"/>
                    </a:moveTo>
                    <a:lnTo>
                      <a:pt x="4" y="0"/>
                    </a:lnTo>
                    <a:lnTo>
                      <a:pt x="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5" name="Line 83"/>
              <p:cNvSpPr>
                <a:spLocks noChangeShapeType="1"/>
              </p:cNvSpPr>
              <p:nvPr/>
            </p:nvSpPr>
            <p:spPr bwMode="auto">
              <a:xfrm rot="10264237" flipH="1">
                <a:off x="6689160" y="2626061"/>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6" name="Line 84"/>
              <p:cNvSpPr>
                <a:spLocks noChangeShapeType="1"/>
              </p:cNvSpPr>
              <p:nvPr/>
            </p:nvSpPr>
            <p:spPr bwMode="auto">
              <a:xfrm rot="10264237" flipH="1">
                <a:off x="6700358" y="2623544"/>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7" name="Freeform 85"/>
              <p:cNvSpPr>
                <a:spLocks/>
              </p:cNvSpPr>
              <p:nvPr/>
            </p:nvSpPr>
            <p:spPr bwMode="auto">
              <a:xfrm rot="10264237" flipH="1">
                <a:off x="6711044" y="2613241"/>
                <a:ext cx="23419" cy="8585"/>
              </a:xfrm>
              <a:custGeom>
                <a:avLst/>
                <a:gdLst>
                  <a:gd name="T0" fmla="*/ 0 w 8"/>
                  <a:gd name="T1" fmla="*/ 0 h 4"/>
                  <a:gd name="T2" fmla="*/ 2147483647 w 8"/>
                  <a:gd name="T3" fmla="*/ 0 h 4"/>
                  <a:gd name="T4" fmla="*/ 2147483647 w 8"/>
                  <a:gd name="T5" fmla="*/ 2147483647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0"/>
                    </a:moveTo>
                    <a:lnTo>
                      <a:pt x="4" y="0"/>
                    </a:lnTo>
                    <a:lnTo>
                      <a:pt x="8"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8" name="Line 86"/>
              <p:cNvSpPr>
                <a:spLocks noChangeShapeType="1"/>
              </p:cNvSpPr>
              <p:nvPr/>
            </p:nvSpPr>
            <p:spPr bwMode="auto">
              <a:xfrm rot="10264237" flipH="1">
                <a:off x="6733205" y="2606857"/>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 name="Line 87"/>
              <p:cNvSpPr>
                <a:spLocks noChangeShapeType="1"/>
              </p:cNvSpPr>
              <p:nvPr/>
            </p:nvSpPr>
            <p:spPr bwMode="auto">
              <a:xfrm rot="10264237" flipH="1">
                <a:off x="6747010" y="2597497"/>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 name="Line 88"/>
              <p:cNvSpPr>
                <a:spLocks noChangeShapeType="1"/>
              </p:cNvSpPr>
              <p:nvPr/>
            </p:nvSpPr>
            <p:spPr bwMode="auto">
              <a:xfrm rot="10264237" flipH="1">
                <a:off x="6757269" y="2584899"/>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1" name="Line 89"/>
              <p:cNvSpPr>
                <a:spLocks noChangeShapeType="1"/>
              </p:cNvSpPr>
              <p:nvPr/>
            </p:nvSpPr>
            <p:spPr bwMode="auto">
              <a:xfrm rot="10264237" flipH="1">
                <a:off x="6778894" y="2563598"/>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2" name="Line 90"/>
              <p:cNvSpPr>
                <a:spLocks noChangeShapeType="1"/>
              </p:cNvSpPr>
              <p:nvPr/>
            </p:nvSpPr>
            <p:spPr bwMode="auto">
              <a:xfrm rot="10264237" flipH="1">
                <a:off x="6788661" y="2548392"/>
                <a:ext cx="26346" cy="1073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 name="Line 91"/>
              <p:cNvSpPr>
                <a:spLocks noChangeShapeType="1"/>
              </p:cNvSpPr>
              <p:nvPr/>
            </p:nvSpPr>
            <p:spPr bwMode="auto">
              <a:xfrm rot="10264237" flipH="1">
                <a:off x="6813064" y="2526745"/>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4" name="Line 39"/>
              <p:cNvSpPr>
                <a:spLocks noChangeShapeType="1"/>
              </p:cNvSpPr>
              <p:nvPr/>
            </p:nvSpPr>
            <p:spPr bwMode="auto">
              <a:xfrm rot="-1829385" flipH="1" flipV="1">
                <a:off x="6475467" y="2468238"/>
                <a:ext cx="77093" cy="16188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 name="Group 1194"/>
            <p:cNvGrpSpPr>
              <a:grpSpLocks/>
            </p:cNvGrpSpPr>
            <p:nvPr/>
          </p:nvGrpSpPr>
          <p:grpSpPr bwMode="auto">
            <a:xfrm>
              <a:off x="6839126" y="1785926"/>
              <a:ext cx="661815" cy="793257"/>
              <a:chOff x="3500431" y="2071677"/>
              <a:chExt cx="785818" cy="759391"/>
            </a:xfrm>
          </p:grpSpPr>
          <p:sp>
            <p:nvSpPr>
              <p:cNvPr id="401" name="Line 40"/>
              <p:cNvSpPr>
                <a:spLocks noChangeShapeType="1"/>
              </p:cNvSpPr>
              <p:nvPr/>
            </p:nvSpPr>
            <p:spPr bwMode="auto">
              <a:xfrm rot="1829385" flipH="1">
                <a:off x="4214836" y="2071677"/>
                <a:ext cx="71413"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41"/>
              <p:cNvSpPr>
                <a:spLocks noChangeShapeType="1"/>
              </p:cNvSpPr>
              <p:nvPr/>
            </p:nvSpPr>
            <p:spPr bwMode="auto">
              <a:xfrm rot="1829385" flipH="1">
                <a:off x="4069630" y="2186951"/>
                <a:ext cx="74056"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42"/>
              <p:cNvSpPr>
                <a:spLocks noChangeShapeType="1"/>
              </p:cNvSpPr>
              <p:nvPr/>
            </p:nvSpPr>
            <p:spPr bwMode="auto">
              <a:xfrm rot="1829385" flipH="1">
                <a:off x="3925342" y="2309715"/>
                <a:ext cx="71413"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43"/>
              <p:cNvSpPr>
                <a:spLocks noChangeShapeType="1"/>
              </p:cNvSpPr>
              <p:nvPr/>
            </p:nvSpPr>
            <p:spPr bwMode="auto">
              <a:xfrm rot="1829385" flipH="1">
                <a:off x="3780135" y="2433033"/>
                <a:ext cx="74056"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5" name="Freeform 44"/>
              <p:cNvSpPr>
                <a:spLocks/>
              </p:cNvSpPr>
              <p:nvPr/>
            </p:nvSpPr>
            <p:spPr bwMode="auto">
              <a:xfrm rot="1829385" flipH="1" flipV="1">
                <a:off x="3639589" y="2548956"/>
                <a:ext cx="71413" cy="183658"/>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6" name="Line 45"/>
              <p:cNvSpPr>
                <a:spLocks noChangeShapeType="1"/>
              </p:cNvSpPr>
              <p:nvPr/>
            </p:nvSpPr>
            <p:spPr bwMode="auto">
              <a:xfrm rot="1829385" flipH="1">
                <a:off x="3500431" y="2664838"/>
                <a:ext cx="74056" cy="16623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42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144" y="4182828"/>
            <a:ext cx="762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4744" y="4106628"/>
            <a:ext cx="838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7" name="Picture 6" descr="http://www.expats.cz/prague/directoryimages/10233-original-tali.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8344" y="4101867"/>
            <a:ext cx="10668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89545" y="4030428"/>
            <a:ext cx="97155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9" name="Group 1107"/>
          <p:cNvGrpSpPr>
            <a:grpSpLocks/>
          </p:cNvGrpSpPr>
          <p:nvPr/>
        </p:nvGrpSpPr>
        <p:grpSpPr bwMode="auto">
          <a:xfrm>
            <a:off x="8838720" y="2000016"/>
            <a:ext cx="1093788" cy="2495550"/>
            <a:chOff x="3643306" y="3214686"/>
            <a:chExt cx="1093018" cy="3327254"/>
          </a:xfrm>
        </p:grpSpPr>
        <p:sp>
          <p:nvSpPr>
            <p:cNvPr id="430" name="Line 19"/>
            <p:cNvSpPr>
              <a:spLocks noChangeShapeType="1"/>
            </p:cNvSpPr>
            <p:nvPr/>
          </p:nvSpPr>
          <p:spPr bwMode="auto">
            <a:xfrm flipV="1">
              <a:off x="3643306"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 name="Line 20"/>
            <p:cNvSpPr>
              <a:spLocks noChangeShapeType="1"/>
            </p:cNvSpPr>
            <p:nvPr/>
          </p:nvSpPr>
          <p:spPr bwMode="auto">
            <a:xfrm flipV="1">
              <a:off x="3677809"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21"/>
            <p:cNvSpPr>
              <a:spLocks noChangeShapeType="1"/>
            </p:cNvSpPr>
            <p:nvPr/>
          </p:nvSpPr>
          <p:spPr bwMode="auto">
            <a:xfrm flipV="1">
              <a:off x="3711081"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22"/>
            <p:cNvSpPr>
              <a:spLocks noChangeShapeType="1"/>
            </p:cNvSpPr>
            <p:nvPr/>
          </p:nvSpPr>
          <p:spPr bwMode="auto">
            <a:xfrm flipV="1">
              <a:off x="3745584"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23"/>
            <p:cNvSpPr>
              <a:spLocks noChangeShapeType="1"/>
            </p:cNvSpPr>
            <p:nvPr/>
          </p:nvSpPr>
          <p:spPr bwMode="auto">
            <a:xfrm flipV="1">
              <a:off x="3778855"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 name="Line 24"/>
            <p:cNvSpPr>
              <a:spLocks noChangeShapeType="1"/>
            </p:cNvSpPr>
            <p:nvPr/>
          </p:nvSpPr>
          <p:spPr bwMode="auto">
            <a:xfrm flipV="1">
              <a:off x="3813358"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 name="Line 25"/>
            <p:cNvSpPr>
              <a:spLocks noChangeShapeType="1"/>
            </p:cNvSpPr>
            <p:nvPr/>
          </p:nvSpPr>
          <p:spPr bwMode="auto">
            <a:xfrm flipV="1">
              <a:off x="3846630"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 name="Line 26"/>
            <p:cNvSpPr>
              <a:spLocks noChangeShapeType="1"/>
            </p:cNvSpPr>
            <p:nvPr/>
          </p:nvSpPr>
          <p:spPr bwMode="auto">
            <a:xfrm flipV="1">
              <a:off x="3881133" y="6406880"/>
              <a:ext cx="33271"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 name="Line 27"/>
            <p:cNvSpPr>
              <a:spLocks noChangeShapeType="1"/>
            </p:cNvSpPr>
            <p:nvPr/>
          </p:nvSpPr>
          <p:spPr bwMode="auto">
            <a:xfrm flipV="1">
              <a:off x="3914404" y="6367488"/>
              <a:ext cx="25878"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 name="Line 28"/>
            <p:cNvSpPr>
              <a:spLocks noChangeShapeType="1"/>
            </p:cNvSpPr>
            <p:nvPr/>
          </p:nvSpPr>
          <p:spPr bwMode="auto">
            <a:xfrm flipV="1">
              <a:off x="3940282" y="6319654"/>
              <a:ext cx="33271"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Freeform 29"/>
            <p:cNvSpPr>
              <a:spLocks/>
            </p:cNvSpPr>
            <p:nvPr/>
          </p:nvSpPr>
          <p:spPr bwMode="auto">
            <a:xfrm>
              <a:off x="3973553" y="6252124"/>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 name="Freeform 30"/>
            <p:cNvSpPr>
              <a:spLocks/>
            </p:cNvSpPr>
            <p:nvPr/>
          </p:nvSpPr>
          <p:spPr bwMode="auto">
            <a:xfrm>
              <a:off x="4008056" y="6184594"/>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 name="Freeform 31"/>
            <p:cNvSpPr>
              <a:spLocks/>
            </p:cNvSpPr>
            <p:nvPr/>
          </p:nvSpPr>
          <p:spPr bwMode="auto">
            <a:xfrm>
              <a:off x="4041327" y="6097368"/>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 name="Line 32"/>
            <p:cNvSpPr>
              <a:spLocks noChangeShapeType="1"/>
            </p:cNvSpPr>
            <p:nvPr/>
          </p:nvSpPr>
          <p:spPr bwMode="auto">
            <a:xfrm flipV="1">
              <a:off x="4075831"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 name="Line 33"/>
            <p:cNvSpPr>
              <a:spLocks noChangeShapeType="1"/>
            </p:cNvSpPr>
            <p:nvPr/>
          </p:nvSpPr>
          <p:spPr bwMode="auto">
            <a:xfrm flipV="1">
              <a:off x="4109102"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34"/>
            <p:cNvSpPr>
              <a:spLocks noChangeShapeType="1"/>
            </p:cNvSpPr>
            <p:nvPr/>
          </p:nvSpPr>
          <p:spPr bwMode="auto">
            <a:xfrm flipV="1">
              <a:off x="4143605"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Freeform 35"/>
            <p:cNvSpPr>
              <a:spLocks/>
            </p:cNvSpPr>
            <p:nvPr/>
          </p:nvSpPr>
          <p:spPr bwMode="auto">
            <a:xfrm>
              <a:off x="4176876" y="5623252"/>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7" name="Line 36"/>
            <p:cNvSpPr>
              <a:spLocks noChangeShapeType="1"/>
            </p:cNvSpPr>
            <p:nvPr/>
          </p:nvSpPr>
          <p:spPr bwMode="auto">
            <a:xfrm flipV="1">
              <a:off x="4211380" y="5468496"/>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 name="Line 37"/>
            <p:cNvSpPr>
              <a:spLocks noChangeShapeType="1"/>
            </p:cNvSpPr>
            <p:nvPr/>
          </p:nvSpPr>
          <p:spPr bwMode="auto">
            <a:xfrm flipV="1">
              <a:off x="4244651" y="5303892"/>
              <a:ext cx="25878"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 name="Line 38"/>
            <p:cNvSpPr>
              <a:spLocks noChangeShapeType="1"/>
            </p:cNvSpPr>
            <p:nvPr/>
          </p:nvSpPr>
          <p:spPr bwMode="auto">
            <a:xfrm flipV="1">
              <a:off x="4270528" y="5119592"/>
              <a:ext cx="33271"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39"/>
            <p:cNvSpPr>
              <a:spLocks noChangeShapeType="1"/>
            </p:cNvSpPr>
            <p:nvPr/>
          </p:nvSpPr>
          <p:spPr bwMode="auto">
            <a:xfrm flipV="1">
              <a:off x="4303800" y="4926850"/>
              <a:ext cx="34503"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40"/>
            <p:cNvSpPr>
              <a:spLocks noChangeShapeType="1"/>
            </p:cNvSpPr>
            <p:nvPr/>
          </p:nvSpPr>
          <p:spPr bwMode="auto">
            <a:xfrm flipV="1">
              <a:off x="4338303" y="4732702"/>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41"/>
            <p:cNvSpPr>
              <a:spLocks noChangeShapeType="1"/>
            </p:cNvSpPr>
            <p:nvPr/>
          </p:nvSpPr>
          <p:spPr bwMode="auto">
            <a:xfrm flipV="1">
              <a:off x="4371574" y="453011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42"/>
            <p:cNvSpPr>
              <a:spLocks noChangeShapeType="1"/>
            </p:cNvSpPr>
            <p:nvPr/>
          </p:nvSpPr>
          <p:spPr bwMode="auto">
            <a:xfrm flipV="1">
              <a:off x="4406077" y="432752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43"/>
            <p:cNvSpPr>
              <a:spLocks noChangeShapeType="1"/>
            </p:cNvSpPr>
            <p:nvPr/>
          </p:nvSpPr>
          <p:spPr bwMode="auto">
            <a:xfrm flipV="1">
              <a:off x="4439349" y="4133374"/>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 name="Freeform 44"/>
            <p:cNvSpPr>
              <a:spLocks/>
            </p:cNvSpPr>
            <p:nvPr/>
          </p:nvSpPr>
          <p:spPr bwMode="auto">
            <a:xfrm>
              <a:off x="4473852" y="3940632"/>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6" name="Line 45"/>
            <p:cNvSpPr>
              <a:spLocks noChangeShapeType="1"/>
            </p:cNvSpPr>
            <p:nvPr/>
          </p:nvSpPr>
          <p:spPr bwMode="auto">
            <a:xfrm flipV="1">
              <a:off x="4507123" y="3766180"/>
              <a:ext cx="34503"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 name="Line 46"/>
            <p:cNvSpPr>
              <a:spLocks noChangeShapeType="1"/>
            </p:cNvSpPr>
            <p:nvPr/>
          </p:nvSpPr>
          <p:spPr bwMode="auto">
            <a:xfrm flipV="1">
              <a:off x="4541626" y="3611424"/>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 name="Line 47"/>
            <p:cNvSpPr>
              <a:spLocks noChangeShapeType="1"/>
            </p:cNvSpPr>
            <p:nvPr/>
          </p:nvSpPr>
          <p:spPr bwMode="auto">
            <a:xfrm flipV="1">
              <a:off x="4574898" y="3476364"/>
              <a:ext cx="25878"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 name="Freeform 48"/>
            <p:cNvSpPr>
              <a:spLocks/>
            </p:cNvSpPr>
            <p:nvPr/>
          </p:nvSpPr>
          <p:spPr bwMode="auto">
            <a:xfrm>
              <a:off x="4600775" y="3359594"/>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 name="Freeform 49"/>
            <p:cNvSpPr>
              <a:spLocks/>
            </p:cNvSpPr>
            <p:nvPr/>
          </p:nvSpPr>
          <p:spPr bwMode="auto">
            <a:xfrm>
              <a:off x="4634046" y="3282216"/>
              <a:ext cx="34503" cy="77378"/>
            </a:xfrm>
            <a:custGeom>
              <a:avLst/>
              <a:gdLst>
                <a:gd name="T0" fmla="*/ 0 w 28"/>
                <a:gd name="T1" fmla="*/ 2147483647 h 55"/>
                <a:gd name="T2" fmla="*/ 2147483647 w 28"/>
                <a:gd name="T3" fmla="*/ 2147483647 h 55"/>
                <a:gd name="T4" fmla="*/ 2147483647 w 28"/>
                <a:gd name="T5" fmla="*/ 0 h 55"/>
                <a:gd name="T6" fmla="*/ 0 60000 65536"/>
                <a:gd name="T7" fmla="*/ 0 60000 65536"/>
                <a:gd name="T8" fmla="*/ 0 60000 65536"/>
                <a:gd name="T9" fmla="*/ 0 w 28"/>
                <a:gd name="T10" fmla="*/ 0 h 55"/>
                <a:gd name="T11" fmla="*/ 28 w 28"/>
                <a:gd name="T12" fmla="*/ 55 h 55"/>
              </a:gdLst>
              <a:ahLst/>
              <a:cxnLst>
                <a:cxn ang="T6">
                  <a:pos x="T0" y="T1"/>
                </a:cxn>
                <a:cxn ang="T7">
                  <a:pos x="T2" y="T3"/>
                </a:cxn>
                <a:cxn ang="T8">
                  <a:pos x="T4" y="T5"/>
                </a:cxn>
              </a:cxnLst>
              <a:rect l="T9" t="T10" r="T11" b="T12"/>
              <a:pathLst>
                <a:path w="28" h="55">
                  <a:moveTo>
                    <a:pt x="0" y="55"/>
                  </a:moveTo>
                  <a:lnTo>
                    <a:pt x="14" y="28"/>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 name="Freeform 50"/>
            <p:cNvSpPr>
              <a:spLocks/>
            </p:cNvSpPr>
            <p:nvPr/>
          </p:nvSpPr>
          <p:spPr bwMode="auto">
            <a:xfrm>
              <a:off x="4668550" y="3234382"/>
              <a:ext cx="33271" cy="47834"/>
            </a:xfrm>
            <a:custGeom>
              <a:avLst/>
              <a:gdLst>
                <a:gd name="T0" fmla="*/ 0 w 27"/>
                <a:gd name="T1" fmla="*/ 2147483647 h 34"/>
                <a:gd name="T2" fmla="*/ 2147483647 w 27"/>
                <a:gd name="T3" fmla="*/ 2147483647 h 34"/>
                <a:gd name="T4" fmla="*/ 2147483647 w 27"/>
                <a:gd name="T5" fmla="*/ 0 h 34"/>
                <a:gd name="T6" fmla="*/ 0 60000 65536"/>
                <a:gd name="T7" fmla="*/ 0 60000 65536"/>
                <a:gd name="T8" fmla="*/ 0 60000 65536"/>
                <a:gd name="T9" fmla="*/ 0 w 27"/>
                <a:gd name="T10" fmla="*/ 0 h 34"/>
                <a:gd name="T11" fmla="*/ 27 w 27"/>
                <a:gd name="T12" fmla="*/ 34 h 34"/>
              </a:gdLst>
              <a:ahLst/>
              <a:cxnLst>
                <a:cxn ang="T6">
                  <a:pos x="T0" y="T1"/>
                </a:cxn>
                <a:cxn ang="T7">
                  <a:pos x="T2" y="T3"/>
                </a:cxn>
                <a:cxn ang="T8">
                  <a:pos x="T4" y="T5"/>
                </a:cxn>
              </a:cxnLst>
              <a:rect l="T9" t="T10" r="T11" b="T12"/>
              <a:pathLst>
                <a:path w="27" h="34">
                  <a:moveTo>
                    <a:pt x="0" y="34"/>
                  </a:moveTo>
                  <a:lnTo>
                    <a:pt x="14" y="14"/>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 name="Freeform 51"/>
            <p:cNvSpPr>
              <a:spLocks/>
            </p:cNvSpPr>
            <p:nvPr/>
          </p:nvSpPr>
          <p:spPr bwMode="auto">
            <a:xfrm>
              <a:off x="4701821" y="3214686"/>
              <a:ext cx="34503" cy="19696"/>
            </a:xfrm>
            <a:custGeom>
              <a:avLst/>
              <a:gdLst>
                <a:gd name="T0" fmla="*/ 0 w 28"/>
                <a:gd name="T1" fmla="*/ 2147483647 h 14"/>
                <a:gd name="T2" fmla="*/ 2147483647 w 28"/>
                <a:gd name="T3" fmla="*/ 2147483647 h 14"/>
                <a:gd name="T4" fmla="*/ 2147483647 w 28"/>
                <a:gd name="T5" fmla="*/ 0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lnTo>
                    <a:pt x="14" y="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3" name="Down Arrow 462"/>
          <p:cNvSpPr/>
          <p:nvPr/>
        </p:nvSpPr>
        <p:spPr>
          <a:xfrm rot="5400000">
            <a:off x="4782307" y="1585141"/>
            <a:ext cx="738701" cy="30850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64" name="TextBox 463"/>
          <p:cNvSpPr txBox="1"/>
          <p:nvPr/>
        </p:nvSpPr>
        <p:spPr>
          <a:xfrm>
            <a:off x="4031050" y="2953431"/>
            <a:ext cx="2659144" cy="338544"/>
          </a:xfrm>
          <a:prstGeom prst="rect">
            <a:avLst/>
          </a:prstGeom>
          <a:solidFill>
            <a:srgbClr val="FFC000"/>
          </a:solidFill>
        </p:spPr>
        <p:txBody>
          <a:bodyPr wrap="square" lIns="91430" tIns="45715" rIns="91430" bIns="45715" rtlCol="0">
            <a:spAutoFit/>
          </a:bodyPr>
          <a:lstStyle/>
          <a:p>
            <a:r>
              <a:rPr lang="en-US" sz="1600" b="1" dirty="0"/>
              <a:t>Excess calories stored as fat.</a:t>
            </a:r>
          </a:p>
        </p:txBody>
      </p:sp>
      <p:sp>
        <p:nvSpPr>
          <p:cNvPr id="465" name="Down Arrow 464"/>
          <p:cNvSpPr/>
          <p:nvPr/>
        </p:nvSpPr>
        <p:spPr>
          <a:xfrm rot="5400000">
            <a:off x="5534021" y="2443478"/>
            <a:ext cx="738701" cy="345540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66" name="TextBox 465"/>
          <p:cNvSpPr txBox="1"/>
          <p:nvPr/>
        </p:nvSpPr>
        <p:spPr>
          <a:xfrm>
            <a:off x="4597600" y="3996933"/>
            <a:ext cx="2982297" cy="338544"/>
          </a:xfrm>
          <a:prstGeom prst="rect">
            <a:avLst/>
          </a:prstGeom>
          <a:solidFill>
            <a:srgbClr val="FFC000"/>
          </a:solidFill>
        </p:spPr>
        <p:txBody>
          <a:bodyPr wrap="square" lIns="91430" tIns="45715" rIns="91430" bIns="45715" rtlCol="0">
            <a:spAutoFit/>
          </a:bodyPr>
          <a:lstStyle/>
          <a:p>
            <a:r>
              <a:rPr lang="en-US" sz="1600" b="1" dirty="0"/>
              <a:t>Dependency on Carbs for hunger</a:t>
            </a:r>
          </a:p>
        </p:txBody>
      </p:sp>
      <p:sp>
        <p:nvSpPr>
          <p:cNvPr id="467" name="Down Arrow 466"/>
          <p:cNvSpPr/>
          <p:nvPr/>
        </p:nvSpPr>
        <p:spPr>
          <a:xfrm rot="5400000">
            <a:off x="5255422" y="115451"/>
            <a:ext cx="738701" cy="373845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68" name="TextBox 467"/>
          <p:cNvSpPr txBox="1"/>
          <p:nvPr/>
        </p:nvSpPr>
        <p:spPr>
          <a:xfrm>
            <a:off x="4177476" y="1810431"/>
            <a:ext cx="3253871" cy="338544"/>
          </a:xfrm>
          <a:prstGeom prst="rect">
            <a:avLst/>
          </a:prstGeom>
          <a:solidFill>
            <a:srgbClr val="FFC000"/>
          </a:solidFill>
        </p:spPr>
        <p:txBody>
          <a:bodyPr wrap="square" lIns="91430" tIns="45715" rIns="91430" bIns="45715" rtlCol="0">
            <a:spAutoFit/>
          </a:bodyPr>
          <a:lstStyle/>
          <a:p>
            <a:r>
              <a:rPr lang="en-US" sz="1600" b="1" dirty="0"/>
              <a:t>High Insulin levels (no FBZ created)</a:t>
            </a:r>
          </a:p>
        </p:txBody>
      </p:sp>
      <p:sp>
        <p:nvSpPr>
          <p:cNvPr id="469" name="Down Arrow 468"/>
          <p:cNvSpPr/>
          <p:nvPr/>
        </p:nvSpPr>
        <p:spPr>
          <a:xfrm rot="5400000">
            <a:off x="7062330" y="1737541"/>
            <a:ext cx="738701" cy="30850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70" name="TextBox 469"/>
          <p:cNvSpPr txBox="1"/>
          <p:nvPr/>
        </p:nvSpPr>
        <p:spPr>
          <a:xfrm>
            <a:off x="6311073" y="3105831"/>
            <a:ext cx="2659144" cy="338544"/>
          </a:xfrm>
          <a:prstGeom prst="rect">
            <a:avLst/>
          </a:prstGeom>
          <a:solidFill>
            <a:srgbClr val="FFC000"/>
          </a:solidFill>
        </p:spPr>
        <p:txBody>
          <a:bodyPr wrap="square" lIns="91430" tIns="45715" rIns="91430" bIns="45715" rtlCol="0">
            <a:spAutoFit/>
          </a:bodyPr>
          <a:lstStyle/>
          <a:p>
            <a:r>
              <a:rPr lang="en-US" sz="1600" b="1" dirty="0"/>
              <a:t>Excess calories stored as fat.</a:t>
            </a:r>
          </a:p>
        </p:txBody>
      </p:sp>
      <p:sp>
        <p:nvSpPr>
          <p:cNvPr id="471" name="Down Arrow 470"/>
          <p:cNvSpPr/>
          <p:nvPr/>
        </p:nvSpPr>
        <p:spPr>
          <a:xfrm rot="5400000">
            <a:off x="7814044" y="2595878"/>
            <a:ext cx="738701" cy="345540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72" name="TextBox 471"/>
          <p:cNvSpPr txBox="1"/>
          <p:nvPr/>
        </p:nvSpPr>
        <p:spPr>
          <a:xfrm>
            <a:off x="6877623" y="4149333"/>
            <a:ext cx="2982297" cy="338544"/>
          </a:xfrm>
          <a:prstGeom prst="rect">
            <a:avLst/>
          </a:prstGeom>
          <a:solidFill>
            <a:srgbClr val="FFC000"/>
          </a:solidFill>
        </p:spPr>
        <p:txBody>
          <a:bodyPr wrap="square" lIns="91430" tIns="45715" rIns="91430" bIns="45715" rtlCol="0">
            <a:spAutoFit/>
          </a:bodyPr>
          <a:lstStyle/>
          <a:p>
            <a:r>
              <a:rPr lang="en-US" sz="1600" b="1" dirty="0"/>
              <a:t>Dependency on Carbs for hunger</a:t>
            </a:r>
          </a:p>
        </p:txBody>
      </p:sp>
      <p:sp>
        <p:nvSpPr>
          <p:cNvPr id="473" name="Down Arrow 472"/>
          <p:cNvSpPr/>
          <p:nvPr/>
        </p:nvSpPr>
        <p:spPr>
          <a:xfrm rot="5400000">
            <a:off x="7535445" y="267851"/>
            <a:ext cx="738701" cy="373845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74" name="TextBox 473"/>
          <p:cNvSpPr txBox="1"/>
          <p:nvPr/>
        </p:nvSpPr>
        <p:spPr>
          <a:xfrm>
            <a:off x="6457499" y="1962831"/>
            <a:ext cx="3253871" cy="338544"/>
          </a:xfrm>
          <a:prstGeom prst="rect">
            <a:avLst/>
          </a:prstGeom>
          <a:solidFill>
            <a:srgbClr val="FFC000"/>
          </a:solidFill>
        </p:spPr>
        <p:txBody>
          <a:bodyPr wrap="square" lIns="91430" tIns="45715" rIns="91430" bIns="45715" rtlCol="0">
            <a:spAutoFit/>
          </a:bodyPr>
          <a:lstStyle/>
          <a:p>
            <a:r>
              <a:rPr lang="en-US" sz="1600" b="1" dirty="0"/>
              <a:t>High Insulin levels (no FBZ created)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425"/>
                                        </p:tgtEl>
                                        <p:attrNameLst>
                                          <p:attrName>style.visibility</p:attrName>
                                        </p:attrNameLst>
                                      </p:cBhvr>
                                      <p:to>
                                        <p:strVal val="visible"/>
                                      </p:to>
                                    </p:set>
                                    <p:animEffect transition="in" filter="wipe(left)">
                                      <p:cBhvr>
                                        <p:cTn id="10" dur="500"/>
                                        <p:tgtEl>
                                          <p:spTgt spid="425"/>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26"/>
                                        </p:tgtEl>
                                        <p:attrNameLst>
                                          <p:attrName>style.visibility</p:attrName>
                                        </p:attrNameLst>
                                      </p:cBhvr>
                                      <p:to>
                                        <p:strVal val="visible"/>
                                      </p:to>
                                    </p:set>
                                    <p:animEffect transition="in" filter="wipe(left)">
                                      <p:cBhvr>
                                        <p:cTn id="23" dur="1000"/>
                                        <p:tgtEl>
                                          <p:spTgt spid="2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10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88"/>
                                        </p:tgtEl>
                                        <p:attrNameLst>
                                          <p:attrName>style.visibility</p:attrName>
                                        </p:attrNameLst>
                                      </p:cBhvr>
                                      <p:to>
                                        <p:strVal val="visible"/>
                                      </p:to>
                                    </p:set>
                                    <p:animEffect transition="in" filter="wipe(left)">
                                      <p:cBhvr>
                                        <p:cTn id="33" dur="1000"/>
                                        <p:tgtEl>
                                          <p:spTgt spid="288"/>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2" fill="hold" grpId="0" nodeType="clickEffect">
                                  <p:stCondLst>
                                    <p:cond delay="0"/>
                                  </p:stCondLst>
                                  <p:childTnLst>
                                    <p:set>
                                      <p:cBhvr>
                                        <p:cTn id="37" dur="1" fill="hold">
                                          <p:stCondLst>
                                            <p:cond delay="0"/>
                                          </p:stCondLst>
                                        </p:cTn>
                                        <p:tgtEl>
                                          <p:spTgt spid="463"/>
                                        </p:tgtEl>
                                        <p:attrNameLst>
                                          <p:attrName>style.visibility</p:attrName>
                                        </p:attrNameLst>
                                      </p:cBhvr>
                                      <p:to>
                                        <p:strVal val="visible"/>
                                      </p:to>
                                    </p:set>
                                    <p:anim calcmode="lin" valueType="num">
                                      <p:cBhvr additive="base">
                                        <p:cTn id="38" dur="1000"/>
                                        <p:tgtEl>
                                          <p:spTgt spid="463"/>
                                        </p:tgtEl>
                                        <p:attrNameLst>
                                          <p:attrName>ppt_x</p:attrName>
                                        </p:attrNameLst>
                                      </p:cBhvr>
                                      <p:tavLst>
                                        <p:tav tm="0">
                                          <p:val>
                                            <p:strVal val="#ppt_x+#ppt_w*1.125000"/>
                                          </p:val>
                                        </p:tav>
                                        <p:tav tm="100000">
                                          <p:val>
                                            <p:strVal val="#ppt_x"/>
                                          </p:val>
                                        </p:tav>
                                      </p:tavLst>
                                    </p:anim>
                                    <p:animEffect transition="in" filter="wipe(left)">
                                      <p:cBhvr>
                                        <p:cTn id="39" dur="1000"/>
                                        <p:tgtEl>
                                          <p:spTgt spid="463"/>
                                        </p:tgtEl>
                                      </p:cBhvr>
                                    </p:animEffect>
                                  </p:childTnLst>
                                </p:cTn>
                              </p:par>
                              <p:par>
                                <p:cTn id="40" presetID="12" presetClass="entr" presetSubtype="2" fill="hold" grpId="0" nodeType="withEffect">
                                  <p:stCondLst>
                                    <p:cond delay="0"/>
                                  </p:stCondLst>
                                  <p:childTnLst>
                                    <p:set>
                                      <p:cBhvr>
                                        <p:cTn id="41" dur="1" fill="hold">
                                          <p:stCondLst>
                                            <p:cond delay="0"/>
                                          </p:stCondLst>
                                        </p:cTn>
                                        <p:tgtEl>
                                          <p:spTgt spid="464"/>
                                        </p:tgtEl>
                                        <p:attrNameLst>
                                          <p:attrName>style.visibility</p:attrName>
                                        </p:attrNameLst>
                                      </p:cBhvr>
                                      <p:to>
                                        <p:strVal val="visible"/>
                                      </p:to>
                                    </p:set>
                                    <p:anim calcmode="lin" valueType="num">
                                      <p:cBhvr additive="base">
                                        <p:cTn id="42" dur="1000"/>
                                        <p:tgtEl>
                                          <p:spTgt spid="464"/>
                                        </p:tgtEl>
                                        <p:attrNameLst>
                                          <p:attrName>ppt_x</p:attrName>
                                        </p:attrNameLst>
                                      </p:cBhvr>
                                      <p:tavLst>
                                        <p:tav tm="0">
                                          <p:val>
                                            <p:strVal val="#ppt_x+#ppt_w*1.125000"/>
                                          </p:val>
                                        </p:tav>
                                        <p:tav tm="100000">
                                          <p:val>
                                            <p:strVal val="#ppt_x"/>
                                          </p:val>
                                        </p:tav>
                                      </p:tavLst>
                                    </p:anim>
                                    <p:animEffect transition="in" filter="wipe(left)">
                                      <p:cBhvr>
                                        <p:cTn id="43" dur="1000"/>
                                        <p:tgtEl>
                                          <p:spTgt spid="464"/>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467"/>
                                        </p:tgtEl>
                                        <p:attrNameLst>
                                          <p:attrName>style.visibility</p:attrName>
                                        </p:attrNameLst>
                                      </p:cBhvr>
                                      <p:to>
                                        <p:strVal val="visible"/>
                                      </p:to>
                                    </p:set>
                                    <p:anim calcmode="lin" valueType="num">
                                      <p:cBhvr additive="base">
                                        <p:cTn id="48" dur="1000"/>
                                        <p:tgtEl>
                                          <p:spTgt spid="467"/>
                                        </p:tgtEl>
                                        <p:attrNameLst>
                                          <p:attrName>ppt_x</p:attrName>
                                        </p:attrNameLst>
                                      </p:cBhvr>
                                      <p:tavLst>
                                        <p:tav tm="0">
                                          <p:val>
                                            <p:strVal val="#ppt_x+#ppt_w*1.125000"/>
                                          </p:val>
                                        </p:tav>
                                        <p:tav tm="100000">
                                          <p:val>
                                            <p:strVal val="#ppt_x"/>
                                          </p:val>
                                        </p:tav>
                                      </p:tavLst>
                                    </p:anim>
                                    <p:animEffect transition="in" filter="wipe(left)">
                                      <p:cBhvr>
                                        <p:cTn id="49" dur="1000"/>
                                        <p:tgtEl>
                                          <p:spTgt spid="467"/>
                                        </p:tgtEl>
                                      </p:cBhvr>
                                    </p:animEffect>
                                  </p:childTnLst>
                                </p:cTn>
                              </p:par>
                              <p:par>
                                <p:cTn id="50" presetID="12" presetClass="entr" presetSubtype="2" fill="hold" grpId="0" nodeType="withEffect">
                                  <p:stCondLst>
                                    <p:cond delay="0"/>
                                  </p:stCondLst>
                                  <p:childTnLst>
                                    <p:set>
                                      <p:cBhvr>
                                        <p:cTn id="51" dur="1" fill="hold">
                                          <p:stCondLst>
                                            <p:cond delay="0"/>
                                          </p:stCondLst>
                                        </p:cTn>
                                        <p:tgtEl>
                                          <p:spTgt spid="468"/>
                                        </p:tgtEl>
                                        <p:attrNameLst>
                                          <p:attrName>style.visibility</p:attrName>
                                        </p:attrNameLst>
                                      </p:cBhvr>
                                      <p:to>
                                        <p:strVal val="visible"/>
                                      </p:to>
                                    </p:set>
                                    <p:anim calcmode="lin" valueType="num">
                                      <p:cBhvr additive="base">
                                        <p:cTn id="52" dur="1000"/>
                                        <p:tgtEl>
                                          <p:spTgt spid="468"/>
                                        </p:tgtEl>
                                        <p:attrNameLst>
                                          <p:attrName>ppt_x</p:attrName>
                                        </p:attrNameLst>
                                      </p:cBhvr>
                                      <p:tavLst>
                                        <p:tav tm="0">
                                          <p:val>
                                            <p:strVal val="#ppt_x+#ppt_w*1.125000"/>
                                          </p:val>
                                        </p:tav>
                                        <p:tav tm="100000">
                                          <p:val>
                                            <p:strVal val="#ppt_x"/>
                                          </p:val>
                                        </p:tav>
                                      </p:tavLst>
                                    </p:anim>
                                    <p:animEffect transition="in" filter="wipe(left)">
                                      <p:cBhvr>
                                        <p:cTn id="53" dur="1000"/>
                                        <p:tgtEl>
                                          <p:spTgt spid="468"/>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2" fill="hold" grpId="0" nodeType="clickEffect">
                                  <p:stCondLst>
                                    <p:cond delay="0"/>
                                  </p:stCondLst>
                                  <p:childTnLst>
                                    <p:set>
                                      <p:cBhvr>
                                        <p:cTn id="57" dur="1" fill="hold">
                                          <p:stCondLst>
                                            <p:cond delay="0"/>
                                          </p:stCondLst>
                                        </p:cTn>
                                        <p:tgtEl>
                                          <p:spTgt spid="465"/>
                                        </p:tgtEl>
                                        <p:attrNameLst>
                                          <p:attrName>style.visibility</p:attrName>
                                        </p:attrNameLst>
                                      </p:cBhvr>
                                      <p:to>
                                        <p:strVal val="visible"/>
                                      </p:to>
                                    </p:set>
                                    <p:anim calcmode="lin" valueType="num">
                                      <p:cBhvr additive="base">
                                        <p:cTn id="58" dur="1000"/>
                                        <p:tgtEl>
                                          <p:spTgt spid="465"/>
                                        </p:tgtEl>
                                        <p:attrNameLst>
                                          <p:attrName>ppt_x</p:attrName>
                                        </p:attrNameLst>
                                      </p:cBhvr>
                                      <p:tavLst>
                                        <p:tav tm="0">
                                          <p:val>
                                            <p:strVal val="#ppt_x+#ppt_w*1.125000"/>
                                          </p:val>
                                        </p:tav>
                                        <p:tav tm="100000">
                                          <p:val>
                                            <p:strVal val="#ppt_x"/>
                                          </p:val>
                                        </p:tav>
                                      </p:tavLst>
                                    </p:anim>
                                    <p:animEffect transition="in" filter="wipe(left)">
                                      <p:cBhvr>
                                        <p:cTn id="59" dur="1000"/>
                                        <p:tgtEl>
                                          <p:spTgt spid="465"/>
                                        </p:tgtEl>
                                      </p:cBhvr>
                                    </p:animEffect>
                                  </p:childTnLst>
                                </p:cTn>
                              </p:par>
                              <p:par>
                                <p:cTn id="60" presetID="12" presetClass="entr" presetSubtype="2" fill="hold" grpId="0" nodeType="withEffect">
                                  <p:stCondLst>
                                    <p:cond delay="0"/>
                                  </p:stCondLst>
                                  <p:childTnLst>
                                    <p:set>
                                      <p:cBhvr>
                                        <p:cTn id="61" dur="1" fill="hold">
                                          <p:stCondLst>
                                            <p:cond delay="0"/>
                                          </p:stCondLst>
                                        </p:cTn>
                                        <p:tgtEl>
                                          <p:spTgt spid="466"/>
                                        </p:tgtEl>
                                        <p:attrNameLst>
                                          <p:attrName>style.visibility</p:attrName>
                                        </p:attrNameLst>
                                      </p:cBhvr>
                                      <p:to>
                                        <p:strVal val="visible"/>
                                      </p:to>
                                    </p:set>
                                    <p:anim calcmode="lin" valueType="num">
                                      <p:cBhvr additive="base">
                                        <p:cTn id="62" dur="1000"/>
                                        <p:tgtEl>
                                          <p:spTgt spid="466"/>
                                        </p:tgtEl>
                                        <p:attrNameLst>
                                          <p:attrName>ppt_x</p:attrName>
                                        </p:attrNameLst>
                                      </p:cBhvr>
                                      <p:tavLst>
                                        <p:tav tm="0">
                                          <p:val>
                                            <p:strVal val="#ppt_x+#ppt_w*1.125000"/>
                                          </p:val>
                                        </p:tav>
                                        <p:tav tm="100000">
                                          <p:val>
                                            <p:strVal val="#ppt_x"/>
                                          </p:val>
                                        </p:tav>
                                      </p:tavLst>
                                    </p:anim>
                                    <p:animEffect transition="in" filter="wipe(left)">
                                      <p:cBhvr>
                                        <p:cTn id="63" dur="1000"/>
                                        <p:tgtEl>
                                          <p:spTgt spid="4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grpId="1" nodeType="clickEffect">
                                  <p:stCondLst>
                                    <p:cond delay="0"/>
                                  </p:stCondLst>
                                  <p:childTnLst>
                                    <p:animEffect transition="out" filter="dissolve">
                                      <p:cBhvr>
                                        <p:cTn id="67" dur="750"/>
                                        <p:tgtEl>
                                          <p:spTgt spid="463"/>
                                        </p:tgtEl>
                                      </p:cBhvr>
                                    </p:animEffect>
                                    <p:set>
                                      <p:cBhvr>
                                        <p:cTn id="68" dur="1" fill="hold">
                                          <p:stCondLst>
                                            <p:cond delay="749"/>
                                          </p:stCondLst>
                                        </p:cTn>
                                        <p:tgtEl>
                                          <p:spTgt spid="463"/>
                                        </p:tgtEl>
                                        <p:attrNameLst>
                                          <p:attrName>style.visibility</p:attrName>
                                        </p:attrNameLst>
                                      </p:cBhvr>
                                      <p:to>
                                        <p:strVal val="hidden"/>
                                      </p:to>
                                    </p:set>
                                  </p:childTnLst>
                                </p:cTn>
                              </p:par>
                              <p:par>
                                <p:cTn id="69" presetID="9" presetClass="exit" presetSubtype="0" fill="hold" grpId="1" nodeType="withEffect">
                                  <p:stCondLst>
                                    <p:cond delay="0"/>
                                  </p:stCondLst>
                                  <p:childTnLst>
                                    <p:animEffect transition="out" filter="dissolve">
                                      <p:cBhvr>
                                        <p:cTn id="70" dur="750"/>
                                        <p:tgtEl>
                                          <p:spTgt spid="464"/>
                                        </p:tgtEl>
                                      </p:cBhvr>
                                    </p:animEffect>
                                    <p:set>
                                      <p:cBhvr>
                                        <p:cTn id="71" dur="1" fill="hold">
                                          <p:stCondLst>
                                            <p:cond delay="749"/>
                                          </p:stCondLst>
                                        </p:cTn>
                                        <p:tgtEl>
                                          <p:spTgt spid="464"/>
                                        </p:tgtEl>
                                        <p:attrNameLst>
                                          <p:attrName>style.visibility</p:attrName>
                                        </p:attrNameLst>
                                      </p:cBhvr>
                                      <p:to>
                                        <p:strVal val="hidden"/>
                                      </p:to>
                                    </p:set>
                                  </p:childTnLst>
                                </p:cTn>
                              </p:par>
                              <p:par>
                                <p:cTn id="72" presetID="9" presetClass="exit" presetSubtype="0" fill="hold" grpId="1" nodeType="withEffect">
                                  <p:stCondLst>
                                    <p:cond delay="0"/>
                                  </p:stCondLst>
                                  <p:childTnLst>
                                    <p:animEffect transition="out" filter="dissolve">
                                      <p:cBhvr>
                                        <p:cTn id="73" dur="750"/>
                                        <p:tgtEl>
                                          <p:spTgt spid="465"/>
                                        </p:tgtEl>
                                      </p:cBhvr>
                                    </p:animEffect>
                                    <p:set>
                                      <p:cBhvr>
                                        <p:cTn id="74" dur="1" fill="hold">
                                          <p:stCondLst>
                                            <p:cond delay="749"/>
                                          </p:stCondLst>
                                        </p:cTn>
                                        <p:tgtEl>
                                          <p:spTgt spid="465"/>
                                        </p:tgtEl>
                                        <p:attrNameLst>
                                          <p:attrName>style.visibility</p:attrName>
                                        </p:attrNameLst>
                                      </p:cBhvr>
                                      <p:to>
                                        <p:strVal val="hidden"/>
                                      </p:to>
                                    </p:set>
                                  </p:childTnLst>
                                </p:cTn>
                              </p:par>
                              <p:par>
                                <p:cTn id="75" presetID="9" presetClass="exit" presetSubtype="0" fill="hold" grpId="1" nodeType="withEffect">
                                  <p:stCondLst>
                                    <p:cond delay="0"/>
                                  </p:stCondLst>
                                  <p:childTnLst>
                                    <p:animEffect transition="out" filter="dissolve">
                                      <p:cBhvr>
                                        <p:cTn id="76" dur="750"/>
                                        <p:tgtEl>
                                          <p:spTgt spid="466"/>
                                        </p:tgtEl>
                                      </p:cBhvr>
                                    </p:animEffect>
                                    <p:set>
                                      <p:cBhvr>
                                        <p:cTn id="77" dur="1" fill="hold">
                                          <p:stCondLst>
                                            <p:cond delay="749"/>
                                          </p:stCondLst>
                                        </p:cTn>
                                        <p:tgtEl>
                                          <p:spTgt spid="466"/>
                                        </p:tgtEl>
                                        <p:attrNameLst>
                                          <p:attrName>style.visibility</p:attrName>
                                        </p:attrNameLst>
                                      </p:cBhvr>
                                      <p:to>
                                        <p:strVal val="hidden"/>
                                      </p:to>
                                    </p:set>
                                  </p:childTnLst>
                                </p:cTn>
                              </p:par>
                              <p:par>
                                <p:cTn id="78" presetID="9" presetClass="exit" presetSubtype="0" fill="hold" grpId="1" nodeType="withEffect">
                                  <p:stCondLst>
                                    <p:cond delay="0"/>
                                  </p:stCondLst>
                                  <p:childTnLst>
                                    <p:animEffect transition="out" filter="dissolve">
                                      <p:cBhvr>
                                        <p:cTn id="79" dur="750"/>
                                        <p:tgtEl>
                                          <p:spTgt spid="467"/>
                                        </p:tgtEl>
                                      </p:cBhvr>
                                    </p:animEffect>
                                    <p:set>
                                      <p:cBhvr>
                                        <p:cTn id="80" dur="1" fill="hold">
                                          <p:stCondLst>
                                            <p:cond delay="749"/>
                                          </p:stCondLst>
                                        </p:cTn>
                                        <p:tgtEl>
                                          <p:spTgt spid="467"/>
                                        </p:tgtEl>
                                        <p:attrNameLst>
                                          <p:attrName>style.visibility</p:attrName>
                                        </p:attrNameLst>
                                      </p:cBhvr>
                                      <p:to>
                                        <p:strVal val="hidden"/>
                                      </p:to>
                                    </p:set>
                                  </p:childTnLst>
                                </p:cTn>
                              </p:par>
                              <p:par>
                                <p:cTn id="81" presetID="9" presetClass="exit" presetSubtype="0" fill="hold" grpId="1" nodeType="withEffect">
                                  <p:stCondLst>
                                    <p:cond delay="0"/>
                                  </p:stCondLst>
                                  <p:childTnLst>
                                    <p:animEffect transition="out" filter="dissolve">
                                      <p:cBhvr>
                                        <p:cTn id="82" dur="750"/>
                                        <p:tgtEl>
                                          <p:spTgt spid="468"/>
                                        </p:tgtEl>
                                      </p:cBhvr>
                                    </p:animEffect>
                                    <p:set>
                                      <p:cBhvr>
                                        <p:cTn id="83" dur="1" fill="hold">
                                          <p:stCondLst>
                                            <p:cond delay="749"/>
                                          </p:stCondLst>
                                        </p:cTn>
                                        <p:tgtEl>
                                          <p:spTgt spid="46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1000"/>
                                        <p:tgtEl>
                                          <p:spTgt spid="15"/>
                                        </p:tgtEl>
                                      </p:cBhvr>
                                    </p:animEffect>
                                  </p:childTnLst>
                                </p:cTn>
                              </p:par>
                              <p:par>
                                <p:cTn id="89" presetID="22" presetClass="entr" presetSubtype="8" fill="hold" nodeType="withEffect">
                                  <p:stCondLst>
                                    <p:cond delay="0"/>
                                  </p:stCondLst>
                                  <p:childTnLst>
                                    <p:set>
                                      <p:cBhvr>
                                        <p:cTn id="90" dur="1" fill="hold">
                                          <p:stCondLst>
                                            <p:cond delay="0"/>
                                          </p:stCondLst>
                                        </p:cTn>
                                        <p:tgtEl>
                                          <p:spTgt spid="426"/>
                                        </p:tgtEl>
                                        <p:attrNameLst>
                                          <p:attrName>style.visibility</p:attrName>
                                        </p:attrNameLst>
                                      </p:cBhvr>
                                      <p:to>
                                        <p:strVal val="visible"/>
                                      </p:to>
                                    </p:set>
                                    <p:animEffect transition="in" filter="wipe(left)">
                                      <p:cBhvr>
                                        <p:cTn id="91" dur="500"/>
                                        <p:tgtEl>
                                          <p:spTgt spid="426"/>
                                        </p:tgtEl>
                                      </p:cBhvr>
                                    </p:animEffect>
                                  </p:childTnLst>
                                </p:cTn>
                              </p:par>
                            </p:childTnLst>
                          </p:cTn>
                        </p:par>
                        <p:par>
                          <p:cTn id="92" fill="hold">
                            <p:stCondLst>
                              <p:cond delay="1000"/>
                            </p:stCondLst>
                            <p:childTnLst>
                              <p:par>
                                <p:cTn id="93" presetID="22" presetClass="entr" presetSubtype="8" fill="hold" nodeType="after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wipe(left)">
                                      <p:cBhvr>
                                        <p:cTn id="95" dur="1000"/>
                                        <p:tgtEl>
                                          <p:spTgt spid="88"/>
                                        </p:tgtEl>
                                      </p:cBhvr>
                                    </p:animEffect>
                                  </p:childTnLst>
                                </p:cTn>
                              </p:par>
                            </p:childTnLst>
                          </p:cTn>
                        </p:par>
                        <p:par>
                          <p:cTn id="96" fill="hold">
                            <p:stCondLst>
                              <p:cond delay="2000"/>
                            </p:stCondLst>
                            <p:childTnLst>
                              <p:par>
                                <p:cTn id="97" presetID="22" presetClass="entr" presetSubtype="8" fill="hold" nodeType="afterEffect">
                                  <p:stCondLst>
                                    <p:cond delay="0"/>
                                  </p:stCondLst>
                                  <p:childTnLst>
                                    <p:set>
                                      <p:cBhvr>
                                        <p:cTn id="98" dur="1" fill="hold">
                                          <p:stCondLst>
                                            <p:cond delay="0"/>
                                          </p:stCondLst>
                                        </p:cTn>
                                        <p:tgtEl>
                                          <p:spTgt spid="303"/>
                                        </p:tgtEl>
                                        <p:attrNameLst>
                                          <p:attrName>style.visibility</p:attrName>
                                        </p:attrNameLst>
                                      </p:cBhvr>
                                      <p:to>
                                        <p:strVal val="visible"/>
                                      </p:to>
                                    </p:set>
                                    <p:animEffect transition="in" filter="wipe(left)">
                                      <p:cBhvr>
                                        <p:cTn id="99" dur="1000"/>
                                        <p:tgtEl>
                                          <p:spTgt spid="30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22"/>
                                        </p:tgtEl>
                                        <p:attrNameLst>
                                          <p:attrName>style.visibility</p:attrName>
                                        </p:attrNameLst>
                                      </p:cBhvr>
                                      <p:to>
                                        <p:strVal val="visible"/>
                                      </p:to>
                                    </p:set>
                                    <p:animEffect transition="in" filter="wipe(left)">
                                      <p:cBhvr>
                                        <p:cTn id="104" dur="1000"/>
                                        <p:tgtEl>
                                          <p:spTgt spid="122"/>
                                        </p:tgtEl>
                                      </p:cBhvr>
                                    </p:animEffect>
                                  </p:childTnLst>
                                </p:cTn>
                              </p:par>
                              <p:par>
                                <p:cTn id="105" presetID="22" presetClass="entr" presetSubtype="8" fill="hold" nodeType="withEffect">
                                  <p:stCondLst>
                                    <p:cond delay="0"/>
                                  </p:stCondLst>
                                  <p:childTnLst>
                                    <p:set>
                                      <p:cBhvr>
                                        <p:cTn id="106" dur="1" fill="hold">
                                          <p:stCondLst>
                                            <p:cond delay="0"/>
                                          </p:stCondLst>
                                        </p:cTn>
                                        <p:tgtEl>
                                          <p:spTgt spid="329"/>
                                        </p:tgtEl>
                                        <p:attrNameLst>
                                          <p:attrName>style.visibility</p:attrName>
                                        </p:attrNameLst>
                                      </p:cBhvr>
                                      <p:to>
                                        <p:strVal val="visible"/>
                                      </p:to>
                                    </p:set>
                                    <p:animEffect transition="in" filter="wipe(left)">
                                      <p:cBhvr>
                                        <p:cTn id="107" dur="1000"/>
                                        <p:tgtEl>
                                          <p:spTgt spid="32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left)">
                                      <p:cBhvr>
                                        <p:cTn id="112" dur="1000"/>
                                        <p:tgtEl>
                                          <p:spTgt spid="16"/>
                                        </p:tgtEl>
                                      </p:cBhvr>
                                    </p:animEffect>
                                  </p:childTnLst>
                                </p:cTn>
                              </p:par>
                              <p:par>
                                <p:cTn id="113" presetID="22" presetClass="entr" presetSubtype="8" fill="hold" nodeType="withEffect">
                                  <p:stCondLst>
                                    <p:cond delay="0"/>
                                  </p:stCondLst>
                                  <p:childTnLst>
                                    <p:set>
                                      <p:cBhvr>
                                        <p:cTn id="114" dur="1" fill="hold">
                                          <p:stCondLst>
                                            <p:cond delay="0"/>
                                          </p:stCondLst>
                                        </p:cTn>
                                        <p:tgtEl>
                                          <p:spTgt spid="427"/>
                                        </p:tgtEl>
                                        <p:attrNameLst>
                                          <p:attrName>style.visibility</p:attrName>
                                        </p:attrNameLst>
                                      </p:cBhvr>
                                      <p:to>
                                        <p:strVal val="visible"/>
                                      </p:to>
                                    </p:set>
                                    <p:animEffect transition="in" filter="wipe(left)">
                                      <p:cBhvr>
                                        <p:cTn id="115" dur="500"/>
                                        <p:tgtEl>
                                          <p:spTgt spid="427"/>
                                        </p:tgtEl>
                                      </p:cBhvr>
                                    </p:animEffect>
                                  </p:childTnLst>
                                </p:cTn>
                              </p:par>
                            </p:childTnLst>
                          </p:cTn>
                        </p:par>
                        <p:par>
                          <p:cTn id="116" fill="hold">
                            <p:stCondLst>
                              <p:cond delay="1000"/>
                            </p:stCondLst>
                            <p:childTnLst>
                              <p:par>
                                <p:cTn id="117" presetID="22" presetClass="entr" presetSubtype="8" fill="hold" nodeType="afterEffect">
                                  <p:stCondLst>
                                    <p:cond delay="0"/>
                                  </p:stCondLst>
                                  <p:childTnLst>
                                    <p:set>
                                      <p:cBhvr>
                                        <p:cTn id="118" dur="1" fill="hold">
                                          <p:stCondLst>
                                            <p:cond delay="0"/>
                                          </p:stCondLst>
                                        </p:cTn>
                                        <p:tgtEl>
                                          <p:spTgt spid="157"/>
                                        </p:tgtEl>
                                        <p:attrNameLst>
                                          <p:attrName>style.visibility</p:attrName>
                                        </p:attrNameLst>
                                      </p:cBhvr>
                                      <p:to>
                                        <p:strVal val="visible"/>
                                      </p:to>
                                    </p:set>
                                    <p:animEffect transition="in" filter="wipe(left)">
                                      <p:cBhvr>
                                        <p:cTn id="119" dur="1000"/>
                                        <p:tgtEl>
                                          <p:spTgt spid="157"/>
                                        </p:tgtEl>
                                      </p:cBhvr>
                                    </p:animEffect>
                                  </p:childTnLst>
                                </p:cTn>
                              </p:par>
                              <p:par>
                                <p:cTn id="120" presetID="22" presetClass="entr" presetSubtype="8" fill="hold" nodeType="withEffect">
                                  <p:stCondLst>
                                    <p:cond delay="0"/>
                                  </p:stCondLst>
                                  <p:childTnLst>
                                    <p:set>
                                      <p:cBhvr>
                                        <p:cTn id="121" dur="1" fill="hold">
                                          <p:stCondLst>
                                            <p:cond delay="0"/>
                                          </p:stCondLst>
                                        </p:cTn>
                                        <p:tgtEl>
                                          <p:spTgt spid="350"/>
                                        </p:tgtEl>
                                        <p:attrNameLst>
                                          <p:attrName>style.visibility</p:attrName>
                                        </p:attrNameLst>
                                      </p:cBhvr>
                                      <p:to>
                                        <p:strVal val="visible"/>
                                      </p:to>
                                    </p:set>
                                    <p:animEffect transition="in" filter="wipe(left)">
                                      <p:cBhvr>
                                        <p:cTn id="122" dur="1000"/>
                                        <p:tgtEl>
                                          <p:spTgt spid="350"/>
                                        </p:tgtEl>
                                      </p:cBhvr>
                                    </p:animEffect>
                                  </p:childTnLst>
                                </p:cTn>
                              </p:par>
                            </p:childTnLst>
                          </p:cTn>
                        </p:par>
                        <p:par>
                          <p:cTn id="123" fill="hold">
                            <p:stCondLst>
                              <p:cond delay="2000"/>
                            </p:stCondLst>
                            <p:childTnLst>
                              <p:par>
                                <p:cTn id="124" presetID="22" presetClass="entr" presetSubtype="8" fill="hold" nodeType="afterEffect">
                                  <p:stCondLst>
                                    <p:cond delay="0"/>
                                  </p:stCondLst>
                                  <p:childTnLst>
                                    <p:set>
                                      <p:cBhvr>
                                        <p:cTn id="125" dur="1" fill="hold">
                                          <p:stCondLst>
                                            <p:cond delay="0"/>
                                          </p:stCondLst>
                                        </p:cTn>
                                        <p:tgtEl>
                                          <p:spTgt spid="191"/>
                                        </p:tgtEl>
                                        <p:attrNameLst>
                                          <p:attrName>style.visibility</p:attrName>
                                        </p:attrNameLst>
                                      </p:cBhvr>
                                      <p:to>
                                        <p:strVal val="visible"/>
                                      </p:to>
                                    </p:set>
                                    <p:animEffect transition="in" filter="wipe(left)">
                                      <p:cBhvr>
                                        <p:cTn id="126" dur="1000"/>
                                        <p:tgtEl>
                                          <p:spTgt spid="191"/>
                                        </p:tgtEl>
                                      </p:cBhvr>
                                    </p:animEffect>
                                  </p:childTnLst>
                                </p:cTn>
                              </p:par>
                              <p:par>
                                <p:cTn id="127" presetID="22" presetClass="entr" presetSubtype="8" fill="hold" nodeType="withEffect">
                                  <p:stCondLst>
                                    <p:cond delay="0"/>
                                  </p:stCondLst>
                                  <p:childTnLst>
                                    <p:set>
                                      <p:cBhvr>
                                        <p:cTn id="128" dur="1" fill="hold">
                                          <p:stCondLst>
                                            <p:cond delay="0"/>
                                          </p:stCondLst>
                                        </p:cTn>
                                        <p:tgtEl>
                                          <p:spTgt spid="377"/>
                                        </p:tgtEl>
                                        <p:attrNameLst>
                                          <p:attrName>style.visibility</p:attrName>
                                        </p:attrNameLst>
                                      </p:cBhvr>
                                      <p:to>
                                        <p:strVal val="visible"/>
                                      </p:to>
                                    </p:set>
                                    <p:animEffect transition="in" filter="wipe(left)">
                                      <p:cBhvr>
                                        <p:cTn id="129" dur="1000"/>
                                        <p:tgtEl>
                                          <p:spTgt spid="377"/>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7"/>
                                        </p:tgtEl>
                                        <p:attrNameLst>
                                          <p:attrName>style.visibility</p:attrName>
                                        </p:attrNameLst>
                                      </p:cBhvr>
                                      <p:to>
                                        <p:strVal val="visible"/>
                                      </p:to>
                                    </p:set>
                                    <p:animEffect transition="in" filter="wipe(left)">
                                      <p:cBhvr>
                                        <p:cTn id="134" dur="1000"/>
                                        <p:tgtEl>
                                          <p:spTgt spid="17"/>
                                        </p:tgtEl>
                                      </p:cBhvr>
                                    </p:animEffect>
                                  </p:childTnLst>
                                </p:cTn>
                              </p:par>
                              <p:par>
                                <p:cTn id="135" presetID="22" presetClass="entr" presetSubtype="8" fill="hold" nodeType="withEffect">
                                  <p:stCondLst>
                                    <p:cond delay="0"/>
                                  </p:stCondLst>
                                  <p:childTnLst>
                                    <p:set>
                                      <p:cBhvr>
                                        <p:cTn id="136" dur="1" fill="hold">
                                          <p:stCondLst>
                                            <p:cond delay="0"/>
                                          </p:stCondLst>
                                        </p:cTn>
                                        <p:tgtEl>
                                          <p:spTgt spid="428"/>
                                        </p:tgtEl>
                                        <p:attrNameLst>
                                          <p:attrName>style.visibility</p:attrName>
                                        </p:attrNameLst>
                                      </p:cBhvr>
                                      <p:to>
                                        <p:strVal val="visible"/>
                                      </p:to>
                                    </p:set>
                                    <p:animEffect transition="in" filter="wipe(left)">
                                      <p:cBhvr>
                                        <p:cTn id="137" dur="500"/>
                                        <p:tgtEl>
                                          <p:spTgt spid="428"/>
                                        </p:tgtEl>
                                      </p:cBhvr>
                                    </p:animEffect>
                                  </p:childTnLst>
                                </p:cTn>
                              </p:par>
                            </p:childTnLst>
                          </p:cTn>
                        </p:par>
                        <p:par>
                          <p:cTn id="138" fill="hold">
                            <p:stCondLst>
                              <p:cond delay="1000"/>
                            </p:stCondLst>
                            <p:childTnLst>
                              <p:par>
                                <p:cTn id="139" presetID="22" presetClass="entr" presetSubtype="8" fill="hold" nodeType="afterEffect">
                                  <p:stCondLst>
                                    <p:cond delay="0"/>
                                  </p:stCondLst>
                                  <p:childTnLst>
                                    <p:set>
                                      <p:cBhvr>
                                        <p:cTn id="140" dur="1" fill="hold">
                                          <p:stCondLst>
                                            <p:cond delay="0"/>
                                          </p:stCondLst>
                                        </p:cTn>
                                        <p:tgtEl>
                                          <p:spTgt spid="429"/>
                                        </p:tgtEl>
                                        <p:attrNameLst>
                                          <p:attrName>style.visibility</p:attrName>
                                        </p:attrNameLst>
                                      </p:cBhvr>
                                      <p:to>
                                        <p:strVal val="visible"/>
                                      </p:to>
                                    </p:set>
                                    <p:animEffect transition="in" filter="wipe(left)">
                                      <p:cBhvr>
                                        <p:cTn id="141" dur="1000"/>
                                        <p:tgtEl>
                                          <p:spTgt spid="429"/>
                                        </p:tgtEl>
                                      </p:cBhvr>
                                    </p:animEffect>
                                  </p:childTnLst>
                                </p:cTn>
                              </p:par>
                              <p:par>
                                <p:cTn id="142" presetID="22" presetClass="entr" presetSubtype="8" fill="hold" nodeType="withEffect">
                                  <p:stCondLst>
                                    <p:cond delay="0"/>
                                  </p:stCondLst>
                                  <p:childTnLst>
                                    <p:set>
                                      <p:cBhvr>
                                        <p:cTn id="143" dur="1" fill="hold">
                                          <p:stCondLst>
                                            <p:cond delay="0"/>
                                          </p:stCondLst>
                                        </p:cTn>
                                        <p:tgtEl>
                                          <p:spTgt spid="398"/>
                                        </p:tgtEl>
                                        <p:attrNameLst>
                                          <p:attrName>style.visibility</p:attrName>
                                        </p:attrNameLst>
                                      </p:cBhvr>
                                      <p:to>
                                        <p:strVal val="visible"/>
                                      </p:to>
                                    </p:set>
                                    <p:animEffect transition="in" filter="wipe(left)">
                                      <p:cBhvr>
                                        <p:cTn id="144" dur="1000"/>
                                        <p:tgtEl>
                                          <p:spTgt spid="398"/>
                                        </p:tgtEl>
                                      </p:cBhvr>
                                    </p:animEffect>
                                  </p:childTnLst>
                                </p:cTn>
                              </p:par>
                            </p:childTnLst>
                          </p:cTn>
                        </p:par>
                      </p:childTnLst>
                    </p:cTn>
                  </p:par>
                  <p:par>
                    <p:cTn id="145" fill="hold">
                      <p:stCondLst>
                        <p:cond delay="indefinite"/>
                      </p:stCondLst>
                      <p:childTnLst>
                        <p:par>
                          <p:cTn id="146" fill="hold">
                            <p:stCondLst>
                              <p:cond delay="0"/>
                            </p:stCondLst>
                            <p:childTnLst>
                              <p:par>
                                <p:cTn id="147" presetID="12" presetClass="entr" presetSubtype="2" fill="hold" grpId="0" nodeType="clickEffect">
                                  <p:stCondLst>
                                    <p:cond delay="0"/>
                                  </p:stCondLst>
                                  <p:childTnLst>
                                    <p:set>
                                      <p:cBhvr>
                                        <p:cTn id="148" dur="1" fill="hold">
                                          <p:stCondLst>
                                            <p:cond delay="0"/>
                                          </p:stCondLst>
                                        </p:cTn>
                                        <p:tgtEl>
                                          <p:spTgt spid="471"/>
                                        </p:tgtEl>
                                        <p:attrNameLst>
                                          <p:attrName>style.visibility</p:attrName>
                                        </p:attrNameLst>
                                      </p:cBhvr>
                                      <p:to>
                                        <p:strVal val="visible"/>
                                      </p:to>
                                    </p:set>
                                    <p:anim calcmode="lin" valueType="num">
                                      <p:cBhvr additive="base">
                                        <p:cTn id="149" dur="1000"/>
                                        <p:tgtEl>
                                          <p:spTgt spid="471"/>
                                        </p:tgtEl>
                                        <p:attrNameLst>
                                          <p:attrName>ppt_x</p:attrName>
                                        </p:attrNameLst>
                                      </p:cBhvr>
                                      <p:tavLst>
                                        <p:tav tm="0">
                                          <p:val>
                                            <p:strVal val="#ppt_x+#ppt_w*1.125000"/>
                                          </p:val>
                                        </p:tav>
                                        <p:tav tm="100000">
                                          <p:val>
                                            <p:strVal val="#ppt_x"/>
                                          </p:val>
                                        </p:tav>
                                      </p:tavLst>
                                    </p:anim>
                                    <p:animEffect transition="in" filter="wipe(left)">
                                      <p:cBhvr>
                                        <p:cTn id="150" dur="1000"/>
                                        <p:tgtEl>
                                          <p:spTgt spid="471"/>
                                        </p:tgtEl>
                                      </p:cBhvr>
                                    </p:animEffect>
                                  </p:childTnLst>
                                </p:cTn>
                              </p:par>
                              <p:par>
                                <p:cTn id="151" presetID="12" presetClass="entr" presetSubtype="2" fill="hold" grpId="0" nodeType="withEffect">
                                  <p:stCondLst>
                                    <p:cond delay="0"/>
                                  </p:stCondLst>
                                  <p:childTnLst>
                                    <p:set>
                                      <p:cBhvr>
                                        <p:cTn id="152" dur="1" fill="hold">
                                          <p:stCondLst>
                                            <p:cond delay="0"/>
                                          </p:stCondLst>
                                        </p:cTn>
                                        <p:tgtEl>
                                          <p:spTgt spid="472"/>
                                        </p:tgtEl>
                                        <p:attrNameLst>
                                          <p:attrName>style.visibility</p:attrName>
                                        </p:attrNameLst>
                                      </p:cBhvr>
                                      <p:to>
                                        <p:strVal val="visible"/>
                                      </p:to>
                                    </p:set>
                                    <p:anim calcmode="lin" valueType="num">
                                      <p:cBhvr additive="base">
                                        <p:cTn id="153" dur="1000"/>
                                        <p:tgtEl>
                                          <p:spTgt spid="472"/>
                                        </p:tgtEl>
                                        <p:attrNameLst>
                                          <p:attrName>ppt_x</p:attrName>
                                        </p:attrNameLst>
                                      </p:cBhvr>
                                      <p:tavLst>
                                        <p:tav tm="0">
                                          <p:val>
                                            <p:strVal val="#ppt_x+#ppt_w*1.125000"/>
                                          </p:val>
                                        </p:tav>
                                        <p:tav tm="100000">
                                          <p:val>
                                            <p:strVal val="#ppt_x"/>
                                          </p:val>
                                        </p:tav>
                                      </p:tavLst>
                                    </p:anim>
                                    <p:animEffect transition="in" filter="wipe(left)">
                                      <p:cBhvr>
                                        <p:cTn id="154" dur="1000"/>
                                        <p:tgtEl>
                                          <p:spTgt spid="472"/>
                                        </p:tgtEl>
                                      </p:cBhvr>
                                    </p:animEffect>
                                  </p:childTnLst>
                                </p:cTn>
                              </p:par>
                            </p:childTnLst>
                          </p:cTn>
                        </p:par>
                      </p:childTnLst>
                    </p:cTn>
                  </p:par>
                  <p:par>
                    <p:cTn id="155" fill="hold">
                      <p:stCondLst>
                        <p:cond delay="indefinite"/>
                      </p:stCondLst>
                      <p:childTnLst>
                        <p:par>
                          <p:cTn id="156" fill="hold">
                            <p:stCondLst>
                              <p:cond delay="0"/>
                            </p:stCondLst>
                            <p:childTnLst>
                              <p:par>
                                <p:cTn id="157" presetID="12" presetClass="entr" presetSubtype="2" fill="hold" grpId="0" nodeType="clickEffect">
                                  <p:stCondLst>
                                    <p:cond delay="0"/>
                                  </p:stCondLst>
                                  <p:childTnLst>
                                    <p:set>
                                      <p:cBhvr>
                                        <p:cTn id="158" dur="1" fill="hold">
                                          <p:stCondLst>
                                            <p:cond delay="0"/>
                                          </p:stCondLst>
                                        </p:cTn>
                                        <p:tgtEl>
                                          <p:spTgt spid="473"/>
                                        </p:tgtEl>
                                        <p:attrNameLst>
                                          <p:attrName>style.visibility</p:attrName>
                                        </p:attrNameLst>
                                      </p:cBhvr>
                                      <p:to>
                                        <p:strVal val="visible"/>
                                      </p:to>
                                    </p:set>
                                    <p:anim calcmode="lin" valueType="num">
                                      <p:cBhvr additive="base">
                                        <p:cTn id="159" dur="1000"/>
                                        <p:tgtEl>
                                          <p:spTgt spid="473"/>
                                        </p:tgtEl>
                                        <p:attrNameLst>
                                          <p:attrName>ppt_x</p:attrName>
                                        </p:attrNameLst>
                                      </p:cBhvr>
                                      <p:tavLst>
                                        <p:tav tm="0">
                                          <p:val>
                                            <p:strVal val="#ppt_x+#ppt_w*1.125000"/>
                                          </p:val>
                                        </p:tav>
                                        <p:tav tm="100000">
                                          <p:val>
                                            <p:strVal val="#ppt_x"/>
                                          </p:val>
                                        </p:tav>
                                      </p:tavLst>
                                    </p:anim>
                                    <p:animEffect transition="in" filter="wipe(left)">
                                      <p:cBhvr>
                                        <p:cTn id="160" dur="1000"/>
                                        <p:tgtEl>
                                          <p:spTgt spid="473"/>
                                        </p:tgtEl>
                                      </p:cBhvr>
                                    </p:animEffect>
                                  </p:childTnLst>
                                </p:cTn>
                              </p:par>
                              <p:par>
                                <p:cTn id="161" presetID="12" presetClass="entr" presetSubtype="2" fill="hold" grpId="0" nodeType="withEffect">
                                  <p:stCondLst>
                                    <p:cond delay="0"/>
                                  </p:stCondLst>
                                  <p:childTnLst>
                                    <p:set>
                                      <p:cBhvr>
                                        <p:cTn id="162" dur="1" fill="hold">
                                          <p:stCondLst>
                                            <p:cond delay="0"/>
                                          </p:stCondLst>
                                        </p:cTn>
                                        <p:tgtEl>
                                          <p:spTgt spid="474"/>
                                        </p:tgtEl>
                                        <p:attrNameLst>
                                          <p:attrName>style.visibility</p:attrName>
                                        </p:attrNameLst>
                                      </p:cBhvr>
                                      <p:to>
                                        <p:strVal val="visible"/>
                                      </p:to>
                                    </p:set>
                                    <p:anim calcmode="lin" valueType="num">
                                      <p:cBhvr additive="base">
                                        <p:cTn id="163" dur="1000"/>
                                        <p:tgtEl>
                                          <p:spTgt spid="474"/>
                                        </p:tgtEl>
                                        <p:attrNameLst>
                                          <p:attrName>ppt_x</p:attrName>
                                        </p:attrNameLst>
                                      </p:cBhvr>
                                      <p:tavLst>
                                        <p:tav tm="0">
                                          <p:val>
                                            <p:strVal val="#ppt_x+#ppt_w*1.125000"/>
                                          </p:val>
                                        </p:tav>
                                        <p:tav tm="100000">
                                          <p:val>
                                            <p:strVal val="#ppt_x"/>
                                          </p:val>
                                        </p:tav>
                                      </p:tavLst>
                                    </p:anim>
                                    <p:animEffect transition="in" filter="wipe(left)">
                                      <p:cBhvr>
                                        <p:cTn id="164" dur="1000"/>
                                        <p:tgtEl>
                                          <p:spTgt spid="474"/>
                                        </p:tgtEl>
                                      </p:cBhvr>
                                    </p:animEffect>
                                  </p:childTnLst>
                                </p:cTn>
                              </p:par>
                            </p:childTnLst>
                          </p:cTn>
                        </p:par>
                      </p:childTnLst>
                    </p:cTn>
                  </p:par>
                  <p:par>
                    <p:cTn id="165" fill="hold">
                      <p:stCondLst>
                        <p:cond delay="indefinite"/>
                      </p:stCondLst>
                      <p:childTnLst>
                        <p:par>
                          <p:cTn id="166" fill="hold">
                            <p:stCondLst>
                              <p:cond delay="0"/>
                            </p:stCondLst>
                            <p:childTnLst>
                              <p:par>
                                <p:cTn id="167" presetID="12" presetClass="entr" presetSubtype="2" fill="hold" grpId="0" nodeType="clickEffect">
                                  <p:stCondLst>
                                    <p:cond delay="0"/>
                                  </p:stCondLst>
                                  <p:childTnLst>
                                    <p:set>
                                      <p:cBhvr>
                                        <p:cTn id="168" dur="1" fill="hold">
                                          <p:stCondLst>
                                            <p:cond delay="0"/>
                                          </p:stCondLst>
                                        </p:cTn>
                                        <p:tgtEl>
                                          <p:spTgt spid="469"/>
                                        </p:tgtEl>
                                        <p:attrNameLst>
                                          <p:attrName>style.visibility</p:attrName>
                                        </p:attrNameLst>
                                      </p:cBhvr>
                                      <p:to>
                                        <p:strVal val="visible"/>
                                      </p:to>
                                    </p:set>
                                    <p:anim calcmode="lin" valueType="num">
                                      <p:cBhvr additive="base">
                                        <p:cTn id="169" dur="1000"/>
                                        <p:tgtEl>
                                          <p:spTgt spid="469"/>
                                        </p:tgtEl>
                                        <p:attrNameLst>
                                          <p:attrName>ppt_x</p:attrName>
                                        </p:attrNameLst>
                                      </p:cBhvr>
                                      <p:tavLst>
                                        <p:tav tm="0">
                                          <p:val>
                                            <p:strVal val="#ppt_x+#ppt_w*1.125000"/>
                                          </p:val>
                                        </p:tav>
                                        <p:tav tm="100000">
                                          <p:val>
                                            <p:strVal val="#ppt_x"/>
                                          </p:val>
                                        </p:tav>
                                      </p:tavLst>
                                    </p:anim>
                                    <p:animEffect transition="in" filter="wipe(left)">
                                      <p:cBhvr>
                                        <p:cTn id="170" dur="1000"/>
                                        <p:tgtEl>
                                          <p:spTgt spid="469"/>
                                        </p:tgtEl>
                                      </p:cBhvr>
                                    </p:animEffect>
                                  </p:childTnLst>
                                </p:cTn>
                              </p:par>
                              <p:par>
                                <p:cTn id="171" presetID="12" presetClass="entr" presetSubtype="2" fill="hold" grpId="0" nodeType="withEffect">
                                  <p:stCondLst>
                                    <p:cond delay="0"/>
                                  </p:stCondLst>
                                  <p:childTnLst>
                                    <p:set>
                                      <p:cBhvr>
                                        <p:cTn id="172" dur="1" fill="hold">
                                          <p:stCondLst>
                                            <p:cond delay="0"/>
                                          </p:stCondLst>
                                        </p:cTn>
                                        <p:tgtEl>
                                          <p:spTgt spid="470"/>
                                        </p:tgtEl>
                                        <p:attrNameLst>
                                          <p:attrName>style.visibility</p:attrName>
                                        </p:attrNameLst>
                                      </p:cBhvr>
                                      <p:to>
                                        <p:strVal val="visible"/>
                                      </p:to>
                                    </p:set>
                                    <p:anim calcmode="lin" valueType="num">
                                      <p:cBhvr additive="base">
                                        <p:cTn id="173" dur="1000"/>
                                        <p:tgtEl>
                                          <p:spTgt spid="470"/>
                                        </p:tgtEl>
                                        <p:attrNameLst>
                                          <p:attrName>ppt_x</p:attrName>
                                        </p:attrNameLst>
                                      </p:cBhvr>
                                      <p:tavLst>
                                        <p:tav tm="0">
                                          <p:val>
                                            <p:strVal val="#ppt_x+#ppt_w*1.125000"/>
                                          </p:val>
                                        </p:tav>
                                        <p:tav tm="100000">
                                          <p:val>
                                            <p:strVal val="#ppt_x"/>
                                          </p:val>
                                        </p:tav>
                                      </p:tavLst>
                                    </p:anim>
                                    <p:animEffect transition="in" filter="wipe(left)">
                                      <p:cBhvr>
                                        <p:cTn id="174" dur="1000"/>
                                        <p:tgtEl>
                                          <p:spTgt spid="470"/>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xit" presetSubtype="0" fill="hold" grpId="1" nodeType="clickEffect">
                                  <p:stCondLst>
                                    <p:cond delay="0"/>
                                  </p:stCondLst>
                                  <p:childTnLst>
                                    <p:animEffect transition="out" filter="dissolve">
                                      <p:cBhvr>
                                        <p:cTn id="178" dur="750"/>
                                        <p:tgtEl>
                                          <p:spTgt spid="469"/>
                                        </p:tgtEl>
                                      </p:cBhvr>
                                    </p:animEffect>
                                    <p:set>
                                      <p:cBhvr>
                                        <p:cTn id="179" dur="1" fill="hold">
                                          <p:stCondLst>
                                            <p:cond delay="749"/>
                                          </p:stCondLst>
                                        </p:cTn>
                                        <p:tgtEl>
                                          <p:spTgt spid="469"/>
                                        </p:tgtEl>
                                        <p:attrNameLst>
                                          <p:attrName>style.visibility</p:attrName>
                                        </p:attrNameLst>
                                      </p:cBhvr>
                                      <p:to>
                                        <p:strVal val="hidden"/>
                                      </p:to>
                                    </p:set>
                                  </p:childTnLst>
                                </p:cTn>
                              </p:par>
                              <p:par>
                                <p:cTn id="180" presetID="9" presetClass="exit" presetSubtype="0" fill="hold" grpId="1" nodeType="withEffect">
                                  <p:stCondLst>
                                    <p:cond delay="0"/>
                                  </p:stCondLst>
                                  <p:childTnLst>
                                    <p:animEffect transition="out" filter="dissolve">
                                      <p:cBhvr>
                                        <p:cTn id="181" dur="750"/>
                                        <p:tgtEl>
                                          <p:spTgt spid="470"/>
                                        </p:tgtEl>
                                      </p:cBhvr>
                                    </p:animEffect>
                                    <p:set>
                                      <p:cBhvr>
                                        <p:cTn id="182" dur="1" fill="hold">
                                          <p:stCondLst>
                                            <p:cond delay="749"/>
                                          </p:stCondLst>
                                        </p:cTn>
                                        <p:tgtEl>
                                          <p:spTgt spid="470"/>
                                        </p:tgtEl>
                                        <p:attrNameLst>
                                          <p:attrName>style.visibility</p:attrName>
                                        </p:attrNameLst>
                                      </p:cBhvr>
                                      <p:to>
                                        <p:strVal val="hidden"/>
                                      </p:to>
                                    </p:set>
                                  </p:childTnLst>
                                </p:cTn>
                              </p:par>
                              <p:par>
                                <p:cTn id="183" presetID="9" presetClass="exit" presetSubtype="0" fill="hold" grpId="1" nodeType="withEffect">
                                  <p:stCondLst>
                                    <p:cond delay="0"/>
                                  </p:stCondLst>
                                  <p:childTnLst>
                                    <p:animEffect transition="out" filter="dissolve">
                                      <p:cBhvr>
                                        <p:cTn id="184" dur="750"/>
                                        <p:tgtEl>
                                          <p:spTgt spid="471"/>
                                        </p:tgtEl>
                                      </p:cBhvr>
                                    </p:animEffect>
                                    <p:set>
                                      <p:cBhvr>
                                        <p:cTn id="185" dur="1" fill="hold">
                                          <p:stCondLst>
                                            <p:cond delay="749"/>
                                          </p:stCondLst>
                                        </p:cTn>
                                        <p:tgtEl>
                                          <p:spTgt spid="471"/>
                                        </p:tgtEl>
                                        <p:attrNameLst>
                                          <p:attrName>style.visibility</p:attrName>
                                        </p:attrNameLst>
                                      </p:cBhvr>
                                      <p:to>
                                        <p:strVal val="hidden"/>
                                      </p:to>
                                    </p:set>
                                  </p:childTnLst>
                                </p:cTn>
                              </p:par>
                              <p:par>
                                <p:cTn id="186" presetID="9" presetClass="exit" presetSubtype="0" fill="hold" grpId="1" nodeType="withEffect">
                                  <p:stCondLst>
                                    <p:cond delay="0"/>
                                  </p:stCondLst>
                                  <p:childTnLst>
                                    <p:animEffect transition="out" filter="dissolve">
                                      <p:cBhvr>
                                        <p:cTn id="187" dur="750"/>
                                        <p:tgtEl>
                                          <p:spTgt spid="472"/>
                                        </p:tgtEl>
                                      </p:cBhvr>
                                    </p:animEffect>
                                    <p:set>
                                      <p:cBhvr>
                                        <p:cTn id="188" dur="1" fill="hold">
                                          <p:stCondLst>
                                            <p:cond delay="749"/>
                                          </p:stCondLst>
                                        </p:cTn>
                                        <p:tgtEl>
                                          <p:spTgt spid="472"/>
                                        </p:tgtEl>
                                        <p:attrNameLst>
                                          <p:attrName>style.visibility</p:attrName>
                                        </p:attrNameLst>
                                      </p:cBhvr>
                                      <p:to>
                                        <p:strVal val="hidden"/>
                                      </p:to>
                                    </p:set>
                                  </p:childTnLst>
                                </p:cTn>
                              </p:par>
                              <p:par>
                                <p:cTn id="189" presetID="9" presetClass="exit" presetSubtype="0" fill="hold" grpId="1" nodeType="withEffect">
                                  <p:stCondLst>
                                    <p:cond delay="0"/>
                                  </p:stCondLst>
                                  <p:childTnLst>
                                    <p:animEffect transition="out" filter="dissolve">
                                      <p:cBhvr>
                                        <p:cTn id="190" dur="750"/>
                                        <p:tgtEl>
                                          <p:spTgt spid="473"/>
                                        </p:tgtEl>
                                      </p:cBhvr>
                                    </p:animEffect>
                                    <p:set>
                                      <p:cBhvr>
                                        <p:cTn id="191" dur="1" fill="hold">
                                          <p:stCondLst>
                                            <p:cond delay="749"/>
                                          </p:stCondLst>
                                        </p:cTn>
                                        <p:tgtEl>
                                          <p:spTgt spid="473"/>
                                        </p:tgtEl>
                                        <p:attrNameLst>
                                          <p:attrName>style.visibility</p:attrName>
                                        </p:attrNameLst>
                                      </p:cBhvr>
                                      <p:to>
                                        <p:strVal val="hidden"/>
                                      </p:to>
                                    </p:set>
                                  </p:childTnLst>
                                </p:cTn>
                              </p:par>
                              <p:par>
                                <p:cTn id="192" presetID="9" presetClass="exit" presetSubtype="0" fill="hold" grpId="1" nodeType="withEffect">
                                  <p:stCondLst>
                                    <p:cond delay="0"/>
                                  </p:stCondLst>
                                  <p:childTnLst>
                                    <p:animEffect transition="out" filter="dissolve">
                                      <p:cBhvr>
                                        <p:cTn id="193" dur="750"/>
                                        <p:tgtEl>
                                          <p:spTgt spid="474"/>
                                        </p:tgtEl>
                                      </p:cBhvr>
                                    </p:animEffect>
                                    <p:set>
                                      <p:cBhvr>
                                        <p:cTn id="194" dur="1" fill="hold">
                                          <p:stCondLst>
                                            <p:cond delay="749"/>
                                          </p:stCondLst>
                                        </p:cTn>
                                        <p:tgtEl>
                                          <p:spTgt spid="4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463" grpId="0" animBg="1"/>
      <p:bldP spid="463" grpId="1" animBg="1"/>
      <p:bldP spid="464" grpId="0" animBg="1"/>
      <p:bldP spid="464" grpId="1" animBg="1"/>
      <p:bldP spid="465" grpId="0" animBg="1"/>
      <p:bldP spid="465" grpId="1" animBg="1"/>
      <p:bldP spid="466" grpId="0" animBg="1"/>
      <p:bldP spid="466" grpId="1" animBg="1"/>
      <p:bldP spid="467" grpId="0" animBg="1"/>
      <p:bldP spid="467" grpId="1" animBg="1"/>
      <p:bldP spid="468" grpId="0" animBg="1"/>
      <p:bldP spid="468" grpId="1" animBg="1"/>
      <p:bldP spid="469" grpId="0" animBg="1"/>
      <p:bldP spid="469" grpId="1" animBg="1"/>
      <p:bldP spid="470" grpId="0" animBg="1"/>
      <p:bldP spid="470" grpId="1" animBg="1"/>
      <p:bldP spid="471" grpId="0" animBg="1"/>
      <p:bldP spid="471" grpId="1" animBg="1"/>
      <p:bldP spid="472" grpId="0" animBg="1"/>
      <p:bldP spid="472" grpId="1" animBg="1"/>
      <p:bldP spid="473" grpId="0" animBg="1"/>
      <p:bldP spid="473" grpId="1" animBg="1"/>
      <p:bldP spid="474" grpId="0" animBg="1"/>
      <p:bldP spid="474"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drfconway.com/images/belly%20fat%20web%20x.GIF"/>
          <p:cNvPicPr>
            <a:picLocks noChangeAspect="1" noChangeArrowheads="1"/>
          </p:cNvPicPr>
          <p:nvPr/>
        </p:nvPicPr>
        <p:blipFill>
          <a:blip r:embed="rId2" cstate="print"/>
          <a:srcRect/>
          <a:stretch>
            <a:fillRect/>
          </a:stretch>
        </p:blipFill>
        <p:spPr bwMode="auto">
          <a:xfrm>
            <a:off x="228601" y="947966"/>
            <a:ext cx="5224093" cy="5243403"/>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a:stretch>
            <a:fillRect/>
          </a:stretch>
        </p:blipFill>
        <p:spPr bwMode="auto">
          <a:xfrm>
            <a:off x="6050643" y="1052834"/>
            <a:ext cx="2783345" cy="2621701"/>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9012735" y="1052834"/>
            <a:ext cx="2859951" cy="2621701"/>
          </a:xfrm>
          <a:prstGeom prst="rect">
            <a:avLst/>
          </a:prstGeom>
          <a:noFill/>
          <a:ln w="9525">
            <a:noFill/>
            <a:miter lim="800000"/>
            <a:headEnd/>
            <a:tailEnd/>
          </a:ln>
        </p:spPr>
      </p:pic>
      <p:pic>
        <p:nvPicPr>
          <p:cNvPr id="6" name="Picture 4"/>
          <p:cNvPicPr>
            <a:picLocks noChangeAspect="1" noChangeArrowheads="1"/>
          </p:cNvPicPr>
          <p:nvPr/>
        </p:nvPicPr>
        <p:blipFill>
          <a:blip r:embed="rId5" cstate="print"/>
          <a:srcRect/>
          <a:stretch>
            <a:fillRect/>
          </a:stretch>
        </p:blipFill>
        <p:spPr bwMode="auto">
          <a:xfrm>
            <a:off x="6050643" y="3779405"/>
            <a:ext cx="2042822" cy="2534311"/>
          </a:xfrm>
          <a:prstGeom prst="rect">
            <a:avLst/>
          </a:prstGeom>
          <a:noFill/>
          <a:ln w="9525">
            <a:noFill/>
            <a:miter lim="800000"/>
            <a:headEnd/>
            <a:tailEnd/>
          </a:ln>
        </p:spPr>
      </p:pic>
      <p:pic>
        <p:nvPicPr>
          <p:cNvPr id="7" name="Picture 5"/>
          <p:cNvPicPr>
            <a:picLocks noChangeAspect="1" noChangeArrowheads="1"/>
          </p:cNvPicPr>
          <p:nvPr/>
        </p:nvPicPr>
        <p:blipFill>
          <a:blip r:embed="rId6" cstate="print"/>
          <a:srcRect/>
          <a:stretch>
            <a:fillRect/>
          </a:stretch>
        </p:blipFill>
        <p:spPr bwMode="auto">
          <a:xfrm>
            <a:off x="8195607" y="3779405"/>
            <a:ext cx="3664312" cy="2534311"/>
          </a:xfrm>
          <a:prstGeom prst="rect">
            <a:avLst/>
          </a:prstGeom>
          <a:noFill/>
          <a:ln w="9525">
            <a:noFill/>
            <a:miter lim="800000"/>
            <a:headEnd/>
            <a:tailEnd/>
          </a:ln>
        </p:spPr>
      </p:pic>
      <p:sp>
        <p:nvSpPr>
          <p:cNvPr id="8" name="Rectangle 7"/>
          <p:cNvSpPr/>
          <p:nvPr/>
        </p:nvSpPr>
        <p:spPr>
          <a:xfrm>
            <a:off x="0" y="55610"/>
            <a:ext cx="12192000" cy="482207"/>
          </a:xfrm>
          <a:prstGeom prst="rect">
            <a:avLst/>
          </a:prstGeom>
          <a:solidFill>
            <a:srgbClr val="800080"/>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9" name="Title 1"/>
          <p:cNvSpPr txBox="1">
            <a:spLocks/>
          </p:cNvSpPr>
          <p:nvPr/>
        </p:nvSpPr>
        <p:spPr>
          <a:xfrm>
            <a:off x="3969618" y="-4529"/>
            <a:ext cx="5638800" cy="534987"/>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bg1"/>
                </a:solidFill>
                <a:effectLst/>
                <a:uLnTx/>
                <a:uFillTx/>
                <a:latin typeface="Arial Rounded MT Bold" pitchFamily="34" charset="0"/>
                <a:ea typeface="+mj-ea"/>
                <a:cs typeface="+mj-cs"/>
              </a:rPr>
              <a:t>Two Kinds of Body Fat</a:t>
            </a:r>
            <a:endParaRPr kumimoji="0" lang="en-US" sz="3200" b="1"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7807"/>
            <a:ext cx="12192000" cy="451954"/>
          </a:xfrm>
          <a:prstGeom prst="rect">
            <a:avLst/>
          </a:prstGeom>
          <a:solidFill>
            <a:srgbClr val="800080"/>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4" name="Title 1"/>
          <p:cNvSpPr txBox="1">
            <a:spLocks/>
          </p:cNvSpPr>
          <p:nvPr/>
        </p:nvSpPr>
        <p:spPr>
          <a:xfrm>
            <a:off x="0" y="29034"/>
            <a:ext cx="12192000" cy="501424"/>
          </a:xfrm>
          <a:prstGeom prst="rect">
            <a:avLst/>
          </a:prstGeom>
        </p:spPr>
        <p:txBody>
          <a:bodyPr>
            <a:normAutofit fontScale="97500" lnSpcReduction="1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bg1"/>
                </a:solidFill>
                <a:effectLst/>
                <a:uLnTx/>
                <a:uFillTx/>
                <a:latin typeface="Arial Rounded MT Bold" pitchFamily="34" charset="0"/>
                <a:ea typeface="+mj-ea"/>
                <a:cs typeface="+mj-cs"/>
              </a:rPr>
              <a:t>Visceral Fat  –  a Toxic Asset</a:t>
            </a:r>
            <a:endParaRPr kumimoji="0" lang="en-US" sz="3200" b="1"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pic>
        <p:nvPicPr>
          <p:cNvPr id="5" name="Picture 6" descr="http://medicalmyths.files.wordpress.com/2008/07/portalcirculation.jpg"/>
          <p:cNvPicPr>
            <a:picLocks noChangeAspect="1" noChangeArrowheads="1"/>
          </p:cNvPicPr>
          <p:nvPr/>
        </p:nvPicPr>
        <p:blipFill>
          <a:blip r:embed="rId2" cstate="print"/>
          <a:srcRect/>
          <a:stretch>
            <a:fillRect/>
          </a:stretch>
        </p:blipFill>
        <p:spPr bwMode="auto">
          <a:xfrm>
            <a:off x="5994404" y="1117394"/>
            <a:ext cx="5834795" cy="4847978"/>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784516" y="1451436"/>
            <a:ext cx="4280975" cy="40494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18</a:t>
            </a:fld>
            <a:endParaRPr lang="en-IN"/>
          </a:p>
        </p:txBody>
      </p:sp>
      <p:pic>
        <p:nvPicPr>
          <p:cNvPr id="3" name="Picture 2"/>
          <p:cNvPicPr>
            <a:picLocks noChangeAspect="1" noChangeArrowheads="1"/>
          </p:cNvPicPr>
          <p:nvPr/>
        </p:nvPicPr>
        <p:blipFill>
          <a:blip r:embed="rId2" cstate="print"/>
          <a:srcRect/>
          <a:stretch>
            <a:fillRect/>
          </a:stretch>
        </p:blipFill>
        <p:spPr bwMode="auto">
          <a:xfrm>
            <a:off x="0" y="-4530"/>
            <a:ext cx="9144000" cy="1992987"/>
          </a:xfrm>
          <a:prstGeom prst="rect">
            <a:avLst/>
          </a:prstGeom>
          <a:noFill/>
          <a:ln w="9525">
            <a:noFill/>
            <a:miter lim="800000"/>
            <a:headEnd/>
            <a:tailEnd/>
          </a:ln>
          <a:effectLst/>
        </p:spPr>
      </p:pic>
      <p:pic>
        <p:nvPicPr>
          <p:cNvPr id="4" name="Picture 3"/>
          <p:cNvPicPr>
            <a:picLocks noChangeAspect="1" noChangeArrowheads="1"/>
          </p:cNvPicPr>
          <p:nvPr/>
        </p:nvPicPr>
        <p:blipFill>
          <a:blip r:embed="rId3" cstate="print"/>
          <a:srcRect/>
          <a:stretch>
            <a:fillRect/>
          </a:stretch>
        </p:blipFill>
        <p:spPr bwMode="auto">
          <a:xfrm>
            <a:off x="243568" y="2162630"/>
            <a:ext cx="5344431" cy="390988"/>
          </a:xfrm>
          <a:prstGeom prst="rect">
            <a:avLst/>
          </a:prstGeom>
          <a:noFill/>
          <a:ln w="9525">
            <a:noFill/>
            <a:miter lim="800000"/>
            <a:headEnd/>
            <a:tailEnd/>
          </a:ln>
          <a:effectLst/>
        </p:spPr>
      </p:pic>
      <p:pic>
        <p:nvPicPr>
          <p:cNvPr id="5" name="Picture 4"/>
          <p:cNvPicPr>
            <a:picLocks noChangeAspect="1" noChangeArrowheads="1"/>
          </p:cNvPicPr>
          <p:nvPr/>
        </p:nvPicPr>
        <p:blipFill>
          <a:blip r:embed="rId4" cstate="print"/>
          <a:srcRect/>
          <a:stretch>
            <a:fillRect/>
          </a:stretch>
        </p:blipFill>
        <p:spPr bwMode="auto">
          <a:xfrm>
            <a:off x="290676" y="2600918"/>
            <a:ext cx="6110123" cy="504244"/>
          </a:xfrm>
          <a:prstGeom prst="rect">
            <a:avLst/>
          </a:prstGeom>
          <a:noFill/>
          <a:ln w="9525">
            <a:noFill/>
            <a:miter lim="800000"/>
            <a:headEnd/>
            <a:tailEnd/>
          </a:ln>
          <a:effectLst/>
        </p:spPr>
      </p:pic>
      <p:pic>
        <p:nvPicPr>
          <p:cNvPr id="6" name="Picture 5"/>
          <p:cNvPicPr>
            <a:picLocks noChangeAspect="1" noChangeArrowheads="1"/>
          </p:cNvPicPr>
          <p:nvPr/>
        </p:nvPicPr>
        <p:blipFill>
          <a:blip r:embed="rId5" cstate="print"/>
          <a:srcRect/>
          <a:stretch>
            <a:fillRect/>
          </a:stretch>
        </p:blipFill>
        <p:spPr bwMode="auto">
          <a:xfrm>
            <a:off x="296852" y="3206978"/>
            <a:ext cx="6829662" cy="496799"/>
          </a:xfrm>
          <a:prstGeom prst="rect">
            <a:avLst/>
          </a:prstGeom>
          <a:noFill/>
          <a:ln w="9525">
            <a:noFill/>
            <a:miter lim="800000"/>
            <a:headEnd/>
            <a:tailEnd/>
          </a:ln>
          <a:effectLst/>
        </p:spPr>
      </p:pic>
      <p:pic>
        <p:nvPicPr>
          <p:cNvPr id="7" name="Picture 6"/>
          <p:cNvPicPr>
            <a:picLocks noChangeAspect="1" noChangeArrowheads="1"/>
          </p:cNvPicPr>
          <p:nvPr/>
        </p:nvPicPr>
        <p:blipFill>
          <a:blip r:embed="rId6" cstate="print"/>
          <a:srcRect/>
          <a:stretch>
            <a:fillRect/>
          </a:stretch>
        </p:blipFill>
        <p:spPr bwMode="auto">
          <a:xfrm>
            <a:off x="268512" y="3788228"/>
            <a:ext cx="7424059" cy="408125"/>
          </a:xfrm>
          <a:prstGeom prst="rect">
            <a:avLst/>
          </a:prstGeom>
          <a:noFill/>
          <a:ln w="9525">
            <a:noFill/>
            <a:miter lim="800000"/>
            <a:headEnd/>
            <a:tailEnd/>
          </a:ln>
          <a:effectLst/>
        </p:spPr>
      </p:pic>
      <p:pic>
        <p:nvPicPr>
          <p:cNvPr id="8" name="Picture 2" descr="http://www.phen375reviewszone.com/wp-content/uploads/2012/04/overweight-causes.jpg"/>
          <p:cNvPicPr>
            <a:picLocks noChangeAspect="1" noChangeArrowheads="1"/>
          </p:cNvPicPr>
          <p:nvPr/>
        </p:nvPicPr>
        <p:blipFill>
          <a:blip r:embed="rId7" cstate="print"/>
          <a:srcRect/>
          <a:stretch>
            <a:fillRect/>
          </a:stretch>
        </p:blipFill>
        <p:spPr bwMode="auto">
          <a:xfrm>
            <a:off x="9419773" y="304794"/>
            <a:ext cx="2598016" cy="2685145"/>
          </a:xfrm>
          <a:prstGeom prst="rect">
            <a:avLst/>
          </a:prstGeom>
          <a:noFill/>
        </p:spPr>
      </p:pic>
      <p:pic>
        <p:nvPicPr>
          <p:cNvPr id="9" name="Picture 4" descr="http://2.bp.blogspot.com/-30DrSofdKsI/T6o-BMibf-I/AAAAAAAAAKI/sJ6khvkfuHA/s1600/Type-2-diabetics.jpg"/>
          <p:cNvPicPr>
            <a:picLocks noChangeAspect="1" noChangeArrowheads="1"/>
          </p:cNvPicPr>
          <p:nvPr/>
        </p:nvPicPr>
        <p:blipFill>
          <a:blip r:embed="rId8" cstate="print"/>
          <a:srcRect/>
          <a:stretch>
            <a:fillRect/>
          </a:stretch>
        </p:blipFill>
        <p:spPr bwMode="auto">
          <a:xfrm>
            <a:off x="9143998" y="3780061"/>
            <a:ext cx="2324536" cy="2286000"/>
          </a:xfrm>
          <a:prstGeom prst="rect">
            <a:avLst/>
          </a:prstGeom>
          <a:noFill/>
        </p:spPr>
      </p:pic>
      <p:pic>
        <p:nvPicPr>
          <p:cNvPr id="10" name="Picture 6" descr="http://www.nlm.nih.gov/medlineplus/images/bloodpressuretest.jpg"/>
          <p:cNvPicPr>
            <a:picLocks noChangeAspect="1" noChangeArrowheads="1"/>
          </p:cNvPicPr>
          <p:nvPr/>
        </p:nvPicPr>
        <p:blipFill>
          <a:blip r:embed="rId9" cstate="print"/>
          <a:srcRect/>
          <a:stretch>
            <a:fillRect/>
          </a:stretch>
        </p:blipFill>
        <p:spPr bwMode="auto">
          <a:xfrm>
            <a:off x="5522714" y="4231176"/>
            <a:ext cx="2286000" cy="2297709"/>
          </a:xfrm>
          <a:prstGeom prst="rect">
            <a:avLst/>
          </a:prstGeom>
          <a:noFill/>
        </p:spPr>
      </p:pic>
      <p:sp>
        <p:nvSpPr>
          <p:cNvPr id="11" name="Multiply 10"/>
          <p:cNvSpPr/>
          <p:nvPr/>
        </p:nvSpPr>
        <p:spPr>
          <a:xfrm>
            <a:off x="1712686" y="522520"/>
            <a:ext cx="1055905" cy="9134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descr="http://blog.onlineherbs.com/wp-content/uploads/2012/01/Heart-Disease.jpg"/>
          <p:cNvPicPr>
            <a:picLocks noChangeAspect="1" noChangeArrowheads="1"/>
          </p:cNvPicPr>
          <p:nvPr/>
        </p:nvPicPr>
        <p:blipFill>
          <a:blip r:embed="rId10" cstate="print"/>
          <a:srcRect/>
          <a:stretch>
            <a:fillRect/>
          </a:stretch>
        </p:blipFill>
        <p:spPr bwMode="auto">
          <a:xfrm>
            <a:off x="1625600" y="4252686"/>
            <a:ext cx="2307771" cy="224957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lide(fromTop)">
                                      <p:cBhvr>
                                        <p:cTn id="14" dur="500"/>
                                        <p:tgtEl>
                                          <p:spTgt spid="8"/>
                                        </p:tgtEl>
                                      </p:cBhvr>
                                    </p:animEffect>
                                  </p:childTnLst>
                                </p:cTn>
                              </p:par>
                              <p:par>
                                <p:cTn id="15" presetID="1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lide(fromTop)">
                                      <p:cBhvr>
                                        <p:cTn id="22" dur="500"/>
                                        <p:tgtEl>
                                          <p:spTgt spid="9"/>
                                        </p:tgtEl>
                                      </p:cBhvr>
                                    </p:animEffect>
                                  </p:childTnLst>
                                </p:cTn>
                              </p:par>
                              <p:par>
                                <p:cTn id="23" presetID="12" presetClass="entr" presetSubtype="8"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slide(from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slide(fromTop)">
                                      <p:cBhvr>
                                        <p:cTn id="30" dur="500"/>
                                        <p:tgtEl>
                                          <p:spTgt spid="10"/>
                                        </p:tgtEl>
                                      </p:cBhvr>
                                    </p:animEffect>
                                  </p:childTnLst>
                                </p:cTn>
                              </p:par>
                              <p:par>
                                <p:cTn id="31" presetID="12" presetClass="entr" presetSubtype="8"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slide(from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lide(fromTop)">
                                      <p:cBhvr>
                                        <p:cTn id="38" dur="500"/>
                                        <p:tgtEl>
                                          <p:spTgt spid="12"/>
                                        </p:tgtEl>
                                      </p:cBhvr>
                                    </p:animEffect>
                                  </p:childTnLst>
                                </p:cTn>
                              </p:par>
                              <p:par>
                                <p:cTn id="39" presetID="12" presetClass="entr" presetSubtype="8"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slide(fromLeft)">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87086" y="116116"/>
            <a:ext cx="12017829" cy="6313715"/>
            <a:chOff x="0" y="0"/>
            <a:chExt cx="9144000" cy="5143500"/>
          </a:xfrm>
        </p:grpSpPr>
        <p:sp>
          <p:nvSpPr>
            <p:cNvPr id="3" name="Rectangle 2"/>
            <p:cNvSpPr/>
            <p:nvPr/>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fontAlgn="auto">
                <a:spcBef>
                  <a:spcPts val="0"/>
                </a:spcBef>
                <a:spcAft>
                  <a:spcPts val="0"/>
                </a:spcAft>
                <a:defRPr/>
              </a:pPr>
              <a:endParaRPr lang="en-US"/>
            </a:p>
          </p:txBody>
        </p:sp>
        <p:sp>
          <p:nvSpPr>
            <p:cNvPr id="4" name="Title 1"/>
            <p:cNvSpPr txBox="1">
              <a:spLocks/>
            </p:cNvSpPr>
            <p:nvPr/>
          </p:nvSpPr>
          <p:spPr>
            <a:xfrm>
              <a:off x="0" y="49244"/>
              <a:ext cx="9144000" cy="535531"/>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smtClean="0">
                  <a:ln>
                    <a:noFill/>
                  </a:ln>
                  <a:solidFill>
                    <a:schemeClr val="bg1"/>
                  </a:solidFill>
                  <a:effectLst/>
                  <a:uLnTx/>
                  <a:uFillTx/>
                  <a:latin typeface="+mj-lt"/>
                  <a:ea typeface="+mj-ea"/>
                  <a:cs typeface="+mj-cs"/>
                </a:rPr>
                <a:t>Proteins from Indian Breakfasts</a:t>
              </a:r>
              <a:endParaRPr kumimoji="0" lang="en-US" sz="3600" b="1" i="0" u="none" strike="noStrike" kern="1200" cap="none" spc="0" normalizeH="0" baseline="0" noProof="0" dirty="0">
                <a:ln>
                  <a:noFill/>
                </a:ln>
                <a:solidFill>
                  <a:schemeClr val="bg1"/>
                </a:solidFill>
                <a:effectLst/>
                <a:uLnTx/>
                <a:uFillTx/>
                <a:latin typeface="+mj-lt"/>
                <a:ea typeface="+mj-ea"/>
                <a:cs typeface="+mj-cs"/>
              </a:endParaRPr>
            </a:p>
          </p:txBody>
        </p:sp>
        <p:pic>
          <p:nvPicPr>
            <p:cNvPr id="5" name="Picture 2"/>
            <p:cNvPicPr>
              <a:picLocks noChangeAspect="1" noChangeArrowheads="1"/>
            </p:cNvPicPr>
            <p:nvPr/>
          </p:nvPicPr>
          <p:blipFill>
            <a:blip r:embed="rId2" cstate="print"/>
            <a:srcRect/>
            <a:stretch>
              <a:fillRect/>
            </a:stretch>
          </p:blipFill>
          <p:spPr bwMode="auto">
            <a:xfrm>
              <a:off x="838200" y="742950"/>
              <a:ext cx="2943225" cy="638175"/>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0" y="742950"/>
              <a:ext cx="838200" cy="631444"/>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152400" y="1200150"/>
              <a:ext cx="609600" cy="161925"/>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819150" y="1581150"/>
              <a:ext cx="2971800" cy="600075"/>
            </a:xfrm>
            <a:prstGeom prst="rect">
              <a:avLst/>
            </a:prstGeom>
            <a:noFill/>
            <a:ln w="9525">
              <a:noFill/>
              <a:miter lim="800000"/>
              <a:headEnd/>
              <a:tailEnd/>
            </a:ln>
          </p:spPr>
        </p:pic>
        <p:pic>
          <p:nvPicPr>
            <p:cNvPr id="9" name="Picture 7"/>
            <p:cNvPicPr>
              <a:picLocks noChangeAspect="1" noChangeArrowheads="1"/>
            </p:cNvPicPr>
            <p:nvPr/>
          </p:nvPicPr>
          <p:blipFill>
            <a:blip r:embed="rId6" cstate="print"/>
            <a:srcRect/>
            <a:stretch>
              <a:fillRect/>
            </a:stretch>
          </p:blipFill>
          <p:spPr bwMode="auto">
            <a:xfrm>
              <a:off x="0" y="1568882"/>
              <a:ext cx="838199" cy="621868"/>
            </a:xfrm>
            <a:prstGeom prst="rect">
              <a:avLst/>
            </a:prstGeom>
            <a:noFill/>
            <a:ln w="9525">
              <a:noFill/>
              <a:miter lim="800000"/>
              <a:headEnd/>
              <a:tailEnd/>
            </a:ln>
          </p:spPr>
        </p:pic>
        <p:pic>
          <p:nvPicPr>
            <p:cNvPr id="10" name="Picture 8"/>
            <p:cNvPicPr>
              <a:picLocks noChangeAspect="1" noChangeArrowheads="1"/>
            </p:cNvPicPr>
            <p:nvPr/>
          </p:nvPicPr>
          <p:blipFill>
            <a:blip r:embed="rId7" cstate="print"/>
            <a:srcRect/>
            <a:stretch>
              <a:fillRect/>
            </a:stretch>
          </p:blipFill>
          <p:spPr bwMode="auto">
            <a:xfrm>
              <a:off x="152400" y="2038350"/>
              <a:ext cx="657225" cy="152400"/>
            </a:xfrm>
            <a:prstGeom prst="rect">
              <a:avLst/>
            </a:prstGeom>
            <a:noFill/>
            <a:ln w="9525">
              <a:noFill/>
              <a:miter lim="800000"/>
              <a:headEnd/>
              <a:tailEnd/>
            </a:ln>
          </p:spPr>
        </p:pic>
        <p:pic>
          <p:nvPicPr>
            <p:cNvPr id="11" name="Picture 9"/>
            <p:cNvPicPr>
              <a:picLocks noChangeAspect="1" noChangeArrowheads="1"/>
            </p:cNvPicPr>
            <p:nvPr/>
          </p:nvPicPr>
          <p:blipFill>
            <a:blip r:embed="rId8" cstate="print"/>
            <a:srcRect/>
            <a:stretch>
              <a:fillRect/>
            </a:stretch>
          </p:blipFill>
          <p:spPr bwMode="auto">
            <a:xfrm>
              <a:off x="819150" y="2419350"/>
              <a:ext cx="2971800" cy="609600"/>
            </a:xfrm>
            <a:prstGeom prst="rect">
              <a:avLst/>
            </a:prstGeom>
            <a:noFill/>
            <a:ln w="9525">
              <a:noFill/>
              <a:miter lim="800000"/>
              <a:headEnd/>
              <a:tailEnd/>
            </a:ln>
          </p:spPr>
        </p:pic>
        <p:pic>
          <p:nvPicPr>
            <p:cNvPr id="12" name="Picture 11"/>
            <p:cNvPicPr>
              <a:picLocks noChangeAspect="1" noChangeArrowheads="1"/>
            </p:cNvPicPr>
            <p:nvPr/>
          </p:nvPicPr>
          <p:blipFill>
            <a:blip r:embed="rId9" cstate="print"/>
            <a:srcRect/>
            <a:stretch>
              <a:fillRect/>
            </a:stretch>
          </p:blipFill>
          <p:spPr bwMode="auto">
            <a:xfrm>
              <a:off x="0" y="2419350"/>
              <a:ext cx="838200" cy="595030"/>
            </a:xfrm>
            <a:prstGeom prst="rect">
              <a:avLst/>
            </a:prstGeom>
            <a:noFill/>
            <a:ln w="9525">
              <a:noFill/>
              <a:miter lim="800000"/>
              <a:headEnd/>
              <a:tailEnd/>
            </a:ln>
          </p:spPr>
        </p:pic>
        <p:pic>
          <p:nvPicPr>
            <p:cNvPr id="13" name="Picture 10"/>
            <p:cNvPicPr>
              <a:picLocks noChangeAspect="1" noChangeArrowheads="1"/>
            </p:cNvPicPr>
            <p:nvPr/>
          </p:nvPicPr>
          <p:blipFill>
            <a:blip r:embed="rId10" cstate="print"/>
            <a:srcRect/>
            <a:stretch>
              <a:fillRect/>
            </a:stretch>
          </p:blipFill>
          <p:spPr bwMode="auto">
            <a:xfrm>
              <a:off x="104775" y="2828925"/>
              <a:ext cx="647700" cy="171450"/>
            </a:xfrm>
            <a:prstGeom prst="rect">
              <a:avLst/>
            </a:prstGeom>
            <a:noFill/>
            <a:ln w="9525">
              <a:noFill/>
              <a:miter lim="800000"/>
              <a:headEnd/>
              <a:tailEnd/>
            </a:ln>
          </p:spPr>
        </p:pic>
        <p:pic>
          <p:nvPicPr>
            <p:cNvPr id="14" name="Picture 13"/>
            <p:cNvPicPr>
              <a:picLocks noChangeAspect="1" noChangeArrowheads="1"/>
            </p:cNvPicPr>
            <p:nvPr/>
          </p:nvPicPr>
          <p:blipFill>
            <a:blip r:embed="rId11" cstate="print"/>
            <a:srcRect/>
            <a:stretch>
              <a:fillRect/>
            </a:stretch>
          </p:blipFill>
          <p:spPr bwMode="auto">
            <a:xfrm>
              <a:off x="1" y="3257551"/>
              <a:ext cx="870856" cy="609599"/>
            </a:xfrm>
            <a:prstGeom prst="rect">
              <a:avLst/>
            </a:prstGeom>
            <a:noFill/>
            <a:ln w="9525">
              <a:noFill/>
              <a:miter lim="800000"/>
              <a:headEnd/>
              <a:tailEnd/>
            </a:ln>
          </p:spPr>
        </p:pic>
        <p:pic>
          <p:nvPicPr>
            <p:cNvPr id="15" name="Picture 14"/>
            <p:cNvPicPr>
              <a:picLocks noChangeAspect="1" noChangeArrowheads="1"/>
            </p:cNvPicPr>
            <p:nvPr/>
          </p:nvPicPr>
          <p:blipFill>
            <a:blip r:embed="rId12" cstate="print"/>
            <a:srcRect/>
            <a:stretch>
              <a:fillRect/>
            </a:stretch>
          </p:blipFill>
          <p:spPr bwMode="auto">
            <a:xfrm>
              <a:off x="838200" y="3257550"/>
              <a:ext cx="2933700" cy="581025"/>
            </a:xfrm>
            <a:prstGeom prst="rect">
              <a:avLst/>
            </a:prstGeom>
            <a:noFill/>
            <a:ln w="9525">
              <a:noFill/>
              <a:miter lim="800000"/>
              <a:headEnd/>
              <a:tailEnd/>
            </a:ln>
          </p:spPr>
        </p:pic>
        <p:pic>
          <p:nvPicPr>
            <p:cNvPr id="16" name="Picture 15"/>
            <p:cNvPicPr>
              <a:picLocks noChangeAspect="1" noChangeArrowheads="1"/>
            </p:cNvPicPr>
            <p:nvPr/>
          </p:nvPicPr>
          <p:blipFill>
            <a:blip r:embed="rId13" cstate="print"/>
            <a:srcRect/>
            <a:stretch>
              <a:fillRect/>
            </a:stretch>
          </p:blipFill>
          <p:spPr bwMode="auto">
            <a:xfrm>
              <a:off x="66675" y="3686175"/>
              <a:ext cx="685800" cy="171450"/>
            </a:xfrm>
            <a:prstGeom prst="rect">
              <a:avLst/>
            </a:prstGeom>
            <a:noFill/>
            <a:ln w="9525">
              <a:noFill/>
              <a:miter lim="800000"/>
              <a:headEnd/>
              <a:tailEnd/>
            </a:ln>
          </p:spPr>
        </p:pic>
        <p:pic>
          <p:nvPicPr>
            <p:cNvPr id="17" name="Picture 16"/>
            <p:cNvPicPr>
              <a:picLocks noChangeAspect="1" noChangeArrowheads="1"/>
            </p:cNvPicPr>
            <p:nvPr/>
          </p:nvPicPr>
          <p:blipFill>
            <a:blip r:embed="rId14" cstate="print"/>
            <a:srcRect/>
            <a:stretch>
              <a:fillRect/>
            </a:stretch>
          </p:blipFill>
          <p:spPr bwMode="auto">
            <a:xfrm>
              <a:off x="838200" y="4019550"/>
              <a:ext cx="2914650" cy="609600"/>
            </a:xfrm>
            <a:prstGeom prst="rect">
              <a:avLst/>
            </a:prstGeom>
            <a:noFill/>
            <a:ln w="9525">
              <a:noFill/>
              <a:miter lim="800000"/>
              <a:headEnd/>
              <a:tailEnd/>
            </a:ln>
          </p:spPr>
        </p:pic>
        <p:pic>
          <p:nvPicPr>
            <p:cNvPr id="18" name="Picture 18"/>
            <p:cNvPicPr>
              <a:picLocks noChangeAspect="1" noChangeArrowheads="1"/>
            </p:cNvPicPr>
            <p:nvPr/>
          </p:nvPicPr>
          <p:blipFill>
            <a:blip r:embed="rId15" cstate="print"/>
            <a:srcRect/>
            <a:stretch>
              <a:fillRect/>
            </a:stretch>
          </p:blipFill>
          <p:spPr bwMode="auto">
            <a:xfrm>
              <a:off x="0" y="3976826"/>
              <a:ext cx="838200" cy="654653"/>
            </a:xfrm>
            <a:prstGeom prst="rect">
              <a:avLst/>
            </a:prstGeom>
            <a:noFill/>
            <a:ln w="9525">
              <a:noFill/>
              <a:miter lim="800000"/>
              <a:headEnd/>
              <a:tailEnd/>
            </a:ln>
          </p:spPr>
        </p:pic>
        <p:pic>
          <p:nvPicPr>
            <p:cNvPr id="19" name="Picture 17"/>
            <p:cNvPicPr>
              <a:picLocks noChangeAspect="1" noChangeArrowheads="1"/>
            </p:cNvPicPr>
            <p:nvPr/>
          </p:nvPicPr>
          <p:blipFill>
            <a:blip r:embed="rId16" cstate="print"/>
            <a:srcRect/>
            <a:stretch>
              <a:fillRect/>
            </a:stretch>
          </p:blipFill>
          <p:spPr bwMode="auto">
            <a:xfrm>
              <a:off x="66675" y="4457700"/>
              <a:ext cx="695325" cy="161925"/>
            </a:xfrm>
            <a:prstGeom prst="rect">
              <a:avLst/>
            </a:prstGeom>
            <a:noFill/>
            <a:ln w="9525">
              <a:noFill/>
              <a:miter lim="800000"/>
              <a:headEnd/>
              <a:tailEnd/>
            </a:ln>
          </p:spPr>
        </p:pic>
        <p:pic>
          <p:nvPicPr>
            <p:cNvPr id="20" name="Picture 19"/>
            <p:cNvPicPr>
              <a:picLocks noChangeAspect="1" noChangeArrowheads="1"/>
            </p:cNvPicPr>
            <p:nvPr/>
          </p:nvPicPr>
          <p:blipFill>
            <a:blip r:embed="rId17" cstate="print"/>
            <a:srcRect/>
            <a:stretch>
              <a:fillRect/>
            </a:stretch>
          </p:blipFill>
          <p:spPr bwMode="auto">
            <a:xfrm>
              <a:off x="5867400" y="742950"/>
              <a:ext cx="2914650" cy="561975"/>
            </a:xfrm>
            <a:prstGeom prst="rect">
              <a:avLst/>
            </a:prstGeom>
            <a:noFill/>
            <a:ln w="9525">
              <a:noFill/>
              <a:miter lim="800000"/>
              <a:headEnd/>
              <a:tailEnd/>
            </a:ln>
          </p:spPr>
        </p:pic>
        <p:pic>
          <p:nvPicPr>
            <p:cNvPr id="21" name="Picture 21"/>
            <p:cNvPicPr>
              <a:picLocks noChangeAspect="1" noChangeArrowheads="1"/>
            </p:cNvPicPr>
            <p:nvPr/>
          </p:nvPicPr>
          <p:blipFill>
            <a:blip r:embed="rId18" cstate="print"/>
            <a:srcRect/>
            <a:stretch>
              <a:fillRect/>
            </a:stretch>
          </p:blipFill>
          <p:spPr bwMode="auto">
            <a:xfrm>
              <a:off x="5058198" y="742951"/>
              <a:ext cx="809202" cy="609599"/>
            </a:xfrm>
            <a:prstGeom prst="rect">
              <a:avLst/>
            </a:prstGeom>
            <a:noFill/>
            <a:ln w="9525">
              <a:noFill/>
              <a:miter lim="800000"/>
              <a:headEnd/>
              <a:tailEnd/>
            </a:ln>
          </p:spPr>
        </p:pic>
        <p:pic>
          <p:nvPicPr>
            <p:cNvPr id="22" name="Picture 20"/>
            <p:cNvPicPr>
              <a:picLocks noChangeAspect="1" noChangeArrowheads="1"/>
            </p:cNvPicPr>
            <p:nvPr/>
          </p:nvPicPr>
          <p:blipFill>
            <a:blip r:embed="rId19" cstate="print"/>
            <a:srcRect/>
            <a:stretch>
              <a:fillRect/>
            </a:stretch>
          </p:blipFill>
          <p:spPr bwMode="auto">
            <a:xfrm>
              <a:off x="5105400" y="1200150"/>
              <a:ext cx="676275" cy="152400"/>
            </a:xfrm>
            <a:prstGeom prst="rect">
              <a:avLst/>
            </a:prstGeom>
            <a:noFill/>
            <a:ln w="9525">
              <a:noFill/>
              <a:miter lim="800000"/>
              <a:headEnd/>
              <a:tailEnd/>
            </a:ln>
          </p:spPr>
        </p:pic>
        <p:pic>
          <p:nvPicPr>
            <p:cNvPr id="23" name="Picture 22"/>
            <p:cNvPicPr>
              <a:picLocks noChangeAspect="1" noChangeArrowheads="1"/>
            </p:cNvPicPr>
            <p:nvPr/>
          </p:nvPicPr>
          <p:blipFill>
            <a:blip r:embed="rId20" cstate="print"/>
            <a:srcRect/>
            <a:stretch>
              <a:fillRect/>
            </a:stretch>
          </p:blipFill>
          <p:spPr bwMode="auto">
            <a:xfrm>
              <a:off x="5943600" y="1504950"/>
              <a:ext cx="2886075" cy="600075"/>
            </a:xfrm>
            <a:prstGeom prst="rect">
              <a:avLst/>
            </a:prstGeom>
            <a:noFill/>
            <a:ln w="9525">
              <a:noFill/>
              <a:miter lim="800000"/>
              <a:headEnd/>
              <a:tailEnd/>
            </a:ln>
          </p:spPr>
        </p:pic>
        <p:pic>
          <p:nvPicPr>
            <p:cNvPr id="24" name="Picture 23"/>
            <p:cNvPicPr>
              <a:picLocks noChangeAspect="1" noChangeArrowheads="1"/>
            </p:cNvPicPr>
            <p:nvPr/>
          </p:nvPicPr>
          <p:blipFill>
            <a:blip r:embed="rId21" cstate="print"/>
            <a:srcRect/>
            <a:stretch>
              <a:fillRect/>
            </a:stretch>
          </p:blipFill>
          <p:spPr bwMode="auto">
            <a:xfrm>
              <a:off x="5105400" y="1504950"/>
              <a:ext cx="804862" cy="624115"/>
            </a:xfrm>
            <a:prstGeom prst="rect">
              <a:avLst/>
            </a:prstGeom>
            <a:noFill/>
            <a:ln w="9525">
              <a:noFill/>
              <a:miter lim="800000"/>
              <a:headEnd/>
              <a:tailEnd/>
            </a:ln>
          </p:spPr>
        </p:pic>
        <p:pic>
          <p:nvPicPr>
            <p:cNvPr id="25" name="Picture 24"/>
            <p:cNvPicPr>
              <a:picLocks noChangeAspect="1" noChangeArrowheads="1"/>
            </p:cNvPicPr>
            <p:nvPr/>
          </p:nvPicPr>
          <p:blipFill>
            <a:blip r:embed="rId22" cstate="print"/>
            <a:srcRect/>
            <a:stretch>
              <a:fillRect/>
            </a:stretch>
          </p:blipFill>
          <p:spPr bwMode="auto">
            <a:xfrm>
              <a:off x="5181600" y="1962150"/>
              <a:ext cx="666750" cy="171450"/>
            </a:xfrm>
            <a:prstGeom prst="rect">
              <a:avLst/>
            </a:prstGeom>
            <a:noFill/>
            <a:ln w="9525">
              <a:noFill/>
              <a:miter lim="800000"/>
              <a:headEnd/>
              <a:tailEnd/>
            </a:ln>
          </p:spPr>
        </p:pic>
        <p:pic>
          <p:nvPicPr>
            <p:cNvPr id="26" name="Picture 25"/>
            <p:cNvPicPr>
              <a:picLocks noChangeAspect="1" noChangeArrowheads="1"/>
            </p:cNvPicPr>
            <p:nvPr/>
          </p:nvPicPr>
          <p:blipFill>
            <a:blip r:embed="rId23" cstate="print"/>
            <a:srcRect/>
            <a:stretch>
              <a:fillRect/>
            </a:stretch>
          </p:blipFill>
          <p:spPr bwMode="auto">
            <a:xfrm>
              <a:off x="5943600" y="2266950"/>
              <a:ext cx="2914650" cy="619125"/>
            </a:xfrm>
            <a:prstGeom prst="rect">
              <a:avLst/>
            </a:prstGeom>
            <a:noFill/>
            <a:ln w="9525">
              <a:noFill/>
              <a:miter lim="800000"/>
              <a:headEnd/>
              <a:tailEnd/>
            </a:ln>
          </p:spPr>
        </p:pic>
        <p:pic>
          <p:nvPicPr>
            <p:cNvPr id="27" name="Picture 26"/>
            <p:cNvPicPr>
              <a:picLocks noChangeAspect="1" noChangeArrowheads="1"/>
            </p:cNvPicPr>
            <p:nvPr/>
          </p:nvPicPr>
          <p:blipFill>
            <a:blip r:embed="rId24" cstate="print"/>
            <a:srcRect/>
            <a:stretch>
              <a:fillRect/>
            </a:stretch>
          </p:blipFill>
          <p:spPr bwMode="auto">
            <a:xfrm>
              <a:off x="5105400" y="2266950"/>
              <a:ext cx="838200" cy="533400"/>
            </a:xfrm>
            <a:prstGeom prst="rect">
              <a:avLst/>
            </a:prstGeom>
            <a:noFill/>
            <a:ln w="9525">
              <a:noFill/>
              <a:miter lim="800000"/>
              <a:headEnd/>
              <a:tailEnd/>
            </a:ln>
          </p:spPr>
        </p:pic>
        <p:pic>
          <p:nvPicPr>
            <p:cNvPr id="28" name="Picture 27"/>
            <p:cNvPicPr>
              <a:picLocks noChangeAspect="1" noChangeArrowheads="1"/>
            </p:cNvPicPr>
            <p:nvPr/>
          </p:nvPicPr>
          <p:blipFill>
            <a:blip r:embed="rId25" cstate="print"/>
            <a:srcRect/>
            <a:stretch>
              <a:fillRect/>
            </a:stretch>
          </p:blipFill>
          <p:spPr bwMode="auto">
            <a:xfrm>
              <a:off x="5172075" y="2724150"/>
              <a:ext cx="676275" cy="152400"/>
            </a:xfrm>
            <a:prstGeom prst="rect">
              <a:avLst/>
            </a:prstGeom>
            <a:noFill/>
            <a:ln w="9525">
              <a:noFill/>
              <a:miter lim="800000"/>
              <a:headEnd/>
              <a:tailEnd/>
            </a:ln>
          </p:spPr>
        </p:pic>
        <p:pic>
          <p:nvPicPr>
            <p:cNvPr id="29" name="Picture 28"/>
            <p:cNvPicPr>
              <a:picLocks noChangeAspect="1" noChangeArrowheads="1"/>
            </p:cNvPicPr>
            <p:nvPr/>
          </p:nvPicPr>
          <p:blipFill>
            <a:blip r:embed="rId26" cstate="print"/>
            <a:srcRect/>
            <a:stretch>
              <a:fillRect/>
            </a:stretch>
          </p:blipFill>
          <p:spPr bwMode="auto">
            <a:xfrm>
              <a:off x="5943600" y="3105150"/>
              <a:ext cx="2895600" cy="590550"/>
            </a:xfrm>
            <a:prstGeom prst="rect">
              <a:avLst/>
            </a:prstGeom>
            <a:noFill/>
            <a:ln w="9525">
              <a:noFill/>
              <a:miter lim="800000"/>
              <a:headEnd/>
              <a:tailEnd/>
            </a:ln>
          </p:spPr>
        </p:pic>
        <p:pic>
          <p:nvPicPr>
            <p:cNvPr id="30" name="Picture 30"/>
            <p:cNvPicPr>
              <a:picLocks noChangeAspect="1" noChangeArrowheads="1"/>
            </p:cNvPicPr>
            <p:nvPr/>
          </p:nvPicPr>
          <p:blipFill>
            <a:blip r:embed="rId27" cstate="print"/>
            <a:srcRect/>
            <a:stretch>
              <a:fillRect/>
            </a:stretch>
          </p:blipFill>
          <p:spPr bwMode="auto">
            <a:xfrm>
              <a:off x="5029200" y="3105150"/>
              <a:ext cx="914400" cy="612648"/>
            </a:xfrm>
            <a:prstGeom prst="rect">
              <a:avLst/>
            </a:prstGeom>
            <a:noFill/>
            <a:ln w="9525">
              <a:noFill/>
              <a:miter lim="800000"/>
              <a:headEnd/>
              <a:tailEnd/>
            </a:ln>
          </p:spPr>
        </p:pic>
        <p:pic>
          <p:nvPicPr>
            <p:cNvPr id="31" name="Picture 29"/>
            <p:cNvPicPr>
              <a:picLocks noChangeAspect="1" noChangeArrowheads="1"/>
            </p:cNvPicPr>
            <p:nvPr/>
          </p:nvPicPr>
          <p:blipFill>
            <a:blip r:embed="rId28" cstate="print"/>
            <a:srcRect/>
            <a:stretch>
              <a:fillRect/>
            </a:stretch>
          </p:blipFill>
          <p:spPr bwMode="auto">
            <a:xfrm>
              <a:off x="5200650" y="3552825"/>
              <a:ext cx="666750" cy="161925"/>
            </a:xfrm>
            <a:prstGeom prst="rect">
              <a:avLst/>
            </a:prstGeom>
            <a:noFill/>
            <a:ln w="9525">
              <a:noFill/>
              <a:miter lim="800000"/>
              <a:headEnd/>
              <a:tailEnd/>
            </a:ln>
          </p:spPr>
        </p:pic>
        <p:pic>
          <p:nvPicPr>
            <p:cNvPr id="32" name="Picture 31"/>
            <p:cNvPicPr>
              <a:picLocks noChangeAspect="1" noChangeArrowheads="1"/>
            </p:cNvPicPr>
            <p:nvPr/>
          </p:nvPicPr>
          <p:blipFill>
            <a:blip r:embed="rId29" cstate="print"/>
            <a:srcRect/>
            <a:stretch>
              <a:fillRect/>
            </a:stretch>
          </p:blipFill>
          <p:spPr bwMode="auto">
            <a:xfrm>
              <a:off x="5953125" y="3943350"/>
              <a:ext cx="2886075" cy="590550"/>
            </a:xfrm>
            <a:prstGeom prst="rect">
              <a:avLst/>
            </a:prstGeom>
            <a:noFill/>
            <a:ln w="9525">
              <a:noFill/>
              <a:miter lim="800000"/>
              <a:headEnd/>
              <a:tailEnd/>
            </a:ln>
          </p:spPr>
        </p:pic>
        <p:pic>
          <p:nvPicPr>
            <p:cNvPr id="33" name="Picture 32"/>
            <p:cNvPicPr>
              <a:picLocks noChangeAspect="1" noChangeArrowheads="1"/>
            </p:cNvPicPr>
            <p:nvPr/>
          </p:nvPicPr>
          <p:blipFill>
            <a:blip r:embed="rId30" cstate="print"/>
            <a:srcRect/>
            <a:stretch>
              <a:fillRect/>
            </a:stretch>
          </p:blipFill>
          <p:spPr bwMode="auto">
            <a:xfrm>
              <a:off x="5105400" y="3924300"/>
              <a:ext cx="876300" cy="657225"/>
            </a:xfrm>
            <a:prstGeom prst="rect">
              <a:avLst/>
            </a:prstGeom>
            <a:noFill/>
            <a:ln w="9525">
              <a:noFill/>
              <a:miter lim="800000"/>
              <a:headEnd/>
              <a:tailEnd/>
            </a:ln>
          </p:spPr>
        </p:pic>
        <p:pic>
          <p:nvPicPr>
            <p:cNvPr id="34" name="Picture 33"/>
            <p:cNvPicPr>
              <a:picLocks noChangeAspect="1" noChangeArrowheads="1"/>
            </p:cNvPicPr>
            <p:nvPr/>
          </p:nvPicPr>
          <p:blipFill>
            <a:blip r:embed="rId31" cstate="print"/>
            <a:srcRect/>
            <a:stretch>
              <a:fillRect/>
            </a:stretch>
          </p:blipFill>
          <p:spPr bwMode="auto">
            <a:xfrm>
              <a:off x="5191125" y="4419600"/>
              <a:ext cx="666750" cy="152400"/>
            </a:xfrm>
            <a:prstGeom prst="rect">
              <a:avLst/>
            </a:prstGeom>
            <a:noFill/>
            <a:ln w="9525">
              <a:noFill/>
              <a:miter lim="800000"/>
              <a:headEnd/>
              <a:tailEnd/>
            </a:ln>
          </p:spPr>
        </p:pic>
        <p:grpSp>
          <p:nvGrpSpPr>
            <p:cNvPr id="35" name="Group 5"/>
            <p:cNvGrpSpPr>
              <a:grpSpLocks/>
            </p:cNvGrpSpPr>
            <p:nvPr/>
          </p:nvGrpSpPr>
          <p:grpSpPr bwMode="auto">
            <a:xfrm>
              <a:off x="3385433" y="3257551"/>
              <a:ext cx="2077364" cy="1066800"/>
              <a:chOff x="1940" y="3753"/>
              <a:chExt cx="2099" cy="508"/>
            </a:xfrm>
          </p:grpSpPr>
          <p:sp>
            <p:nvSpPr>
              <p:cNvPr id="36" name="AutoShape 6"/>
              <p:cNvSpPr>
                <a:spLocks noChangeArrowheads="1"/>
              </p:cNvSpPr>
              <p:nvPr/>
            </p:nvSpPr>
            <p:spPr bwMode="auto">
              <a:xfrm>
                <a:off x="1940" y="3753"/>
                <a:ext cx="2099"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37" name="Text Box 7"/>
              <p:cNvSpPr txBox="1">
                <a:spLocks noChangeArrowheads="1"/>
              </p:cNvSpPr>
              <p:nvPr/>
            </p:nvSpPr>
            <p:spPr bwMode="auto">
              <a:xfrm>
                <a:off x="2356" y="3880"/>
                <a:ext cx="1592" cy="142"/>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endParaRPr lang="en-US" sz="1200" b="1" dirty="0">
                  <a:solidFill>
                    <a:srgbClr val="000099"/>
                  </a:solidFill>
                  <a:latin typeface="Arial Black" pitchFamily="34" charset="0"/>
                </a:endParaRPr>
              </a:p>
            </p:txBody>
          </p:sp>
        </p:grpSp>
        <p:sp>
          <p:nvSpPr>
            <p:cNvPr id="38" name="TextBox 37"/>
            <p:cNvSpPr txBox="1"/>
            <p:nvPr/>
          </p:nvSpPr>
          <p:spPr>
            <a:xfrm>
              <a:off x="3799115" y="3591386"/>
              <a:ext cx="1433527" cy="408405"/>
            </a:xfrm>
            <a:prstGeom prst="rect">
              <a:avLst/>
            </a:prstGeom>
            <a:noFill/>
          </p:spPr>
          <p:txBody>
            <a:bodyPr wrap="square" rtlCol="0">
              <a:spAutoFit/>
            </a:bodyPr>
            <a:lstStyle/>
            <a:p>
              <a:r>
                <a:rPr lang="en-US" sz="1400" b="1" dirty="0" smtClean="0">
                  <a:solidFill>
                    <a:srgbClr val="FF0000"/>
                  </a:solidFill>
                </a:rPr>
                <a:t>&lt; 25% of Daily Protein Requirement</a:t>
              </a:r>
              <a:endParaRPr lang="en-US" sz="1400" b="1" dirty="0">
                <a:solidFill>
                  <a:srgbClr val="FF0000"/>
                </a:solidFill>
              </a:endParaRPr>
            </a:p>
          </p:txBody>
        </p:sp>
        <p:pic>
          <p:nvPicPr>
            <p:cNvPr id="39" name="Picture 2"/>
            <p:cNvPicPr>
              <a:picLocks noChangeAspect="1" noChangeArrowheads="1"/>
            </p:cNvPicPr>
            <p:nvPr/>
          </p:nvPicPr>
          <p:blipFill>
            <a:blip r:embed="rId32" cstate="print"/>
            <a:srcRect/>
            <a:stretch>
              <a:fillRect/>
            </a:stretch>
          </p:blipFill>
          <p:spPr bwMode="auto">
            <a:xfrm>
              <a:off x="1576387" y="2571750"/>
              <a:ext cx="1166813" cy="333375"/>
            </a:xfrm>
            <a:prstGeom prst="rect">
              <a:avLst/>
            </a:prstGeom>
            <a:noFill/>
            <a:ln w="9525">
              <a:noFill/>
              <a:miter lim="800000"/>
              <a:headEnd/>
              <a:tailEnd/>
            </a:ln>
          </p:spPr>
        </p:pic>
        <p:pic>
          <p:nvPicPr>
            <p:cNvPr id="40" name="Picture 3"/>
            <p:cNvPicPr>
              <a:picLocks noChangeAspect="1" noChangeArrowheads="1"/>
            </p:cNvPicPr>
            <p:nvPr/>
          </p:nvPicPr>
          <p:blipFill>
            <a:blip r:embed="rId33" cstate="print"/>
            <a:srcRect/>
            <a:stretch>
              <a:fillRect/>
            </a:stretch>
          </p:blipFill>
          <p:spPr bwMode="auto">
            <a:xfrm>
              <a:off x="1600200" y="1657350"/>
              <a:ext cx="1017135" cy="328613"/>
            </a:xfrm>
            <a:prstGeom prst="rect">
              <a:avLst/>
            </a:prstGeom>
            <a:noFill/>
            <a:ln w="9525">
              <a:noFill/>
              <a:miter lim="800000"/>
              <a:headEnd/>
              <a:tailEnd/>
            </a:ln>
          </p:spPr>
        </p:pic>
        <p:pic>
          <p:nvPicPr>
            <p:cNvPr id="41" name="Picture 2"/>
            <p:cNvPicPr>
              <a:picLocks noChangeAspect="1" noChangeArrowheads="1"/>
            </p:cNvPicPr>
            <p:nvPr/>
          </p:nvPicPr>
          <p:blipFill>
            <a:blip r:embed="rId32" cstate="print"/>
            <a:srcRect/>
            <a:stretch>
              <a:fillRect/>
            </a:stretch>
          </p:blipFill>
          <p:spPr bwMode="auto">
            <a:xfrm>
              <a:off x="1600200" y="895350"/>
              <a:ext cx="1166813" cy="333375"/>
            </a:xfrm>
            <a:prstGeom prst="rect">
              <a:avLst/>
            </a:prstGeom>
            <a:noFill/>
            <a:ln w="9525">
              <a:noFill/>
              <a:miter lim="800000"/>
              <a:headEnd/>
              <a:tailEnd/>
            </a:ln>
          </p:spPr>
        </p:pic>
        <p:pic>
          <p:nvPicPr>
            <p:cNvPr id="42" name="Picture 41"/>
            <p:cNvPicPr>
              <a:picLocks noChangeAspect="1" noChangeArrowheads="1"/>
            </p:cNvPicPr>
            <p:nvPr/>
          </p:nvPicPr>
          <p:blipFill>
            <a:blip r:embed="rId34" cstate="print"/>
            <a:srcRect/>
            <a:stretch>
              <a:fillRect/>
            </a:stretch>
          </p:blipFill>
          <p:spPr bwMode="auto">
            <a:xfrm>
              <a:off x="1600200" y="3381375"/>
              <a:ext cx="1143000" cy="357188"/>
            </a:xfrm>
            <a:prstGeom prst="rect">
              <a:avLst/>
            </a:prstGeom>
            <a:noFill/>
            <a:ln w="9525">
              <a:noFill/>
              <a:miter lim="800000"/>
              <a:headEnd/>
              <a:tailEnd/>
            </a:ln>
          </p:spPr>
        </p:pic>
        <p:pic>
          <p:nvPicPr>
            <p:cNvPr id="43" name="Picture 42"/>
            <p:cNvPicPr>
              <a:picLocks noChangeAspect="1" noChangeArrowheads="1"/>
            </p:cNvPicPr>
            <p:nvPr/>
          </p:nvPicPr>
          <p:blipFill>
            <a:blip r:embed="rId35" cstate="print"/>
            <a:srcRect/>
            <a:stretch>
              <a:fillRect/>
            </a:stretch>
          </p:blipFill>
          <p:spPr bwMode="auto">
            <a:xfrm>
              <a:off x="1600200" y="4171950"/>
              <a:ext cx="1085850" cy="342900"/>
            </a:xfrm>
            <a:prstGeom prst="rect">
              <a:avLst/>
            </a:prstGeom>
            <a:noFill/>
            <a:ln w="9525">
              <a:noFill/>
              <a:miter lim="800000"/>
              <a:headEnd/>
              <a:tailEnd/>
            </a:ln>
          </p:spPr>
        </p:pic>
        <p:pic>
          <p:nvPicPr>
            <p:cNvPr id="44" name="Picture 43"/>
            <p:cNvPicPr>
              <a:picLocks noChangeAspect="1" noChangeArrowheads="1"/>
            </p:cNvPicPr>
            <p:nvPr/>
          </p:nvPicPr>
          <p:blipFill>
            <a:blip r:embed="rId36" cstate="print"/>
            <a:srcRect/>
            <a:stretch>
              <a:fillRect/>
            </a:stretch>
          </p:blipFill>
          <p:spPr bwMode="auto">
            <a:xfrm>
              <a:off x="6705600" y="819150"/>
              <a:ext cx="926043" cy="357188"/>
            </a:xfrm>
            <a:prstGeom prst="rect">
              <a:avLst/>
            </a:prstGeom>
            <a:noFill/>
            <a:ln w="9525">
              <a:noFill/>
              <a:miter lim="800000"/>
              <a:headEnd/>
              <a:tailEnd/>
            </a:ln>
          </p:spPr>
        </p:pic>
        <p:pic>
          <p:nvPicPr>
            <p:cNvPr id="45" name="Picture 44"/>
            <p:cNvPicPr>
              <a:picLocks noChangeAspect="1" noChangeArrowheads="1"/>
            </p:cNvPicPr>
            <p:nvPr/>
          </p:nvPicPr>
          <p:blipFill>
            <a:blip r:embed="rId37" cstate="print"/>
            <a:srcRect/>
            <a:stretch>
              <a:fillRect/>
            </a:stretch>
          </p:blipFill>
          <p:spPr bwMode="auto">
            <a:xfrm>
              <a:off x="6705600" y="1581150"/>
              <a:ext cx="970309" cy="338138"/>
            </a:xfrm>
            <a:prstGeom prst="rect">
              <a:avLst/>
            </a:prstGeom>
            <a:noFill/>
            <a:ln w="9525">
              <a:noFill/>
              <a:miter lim="800000"/>
              <a:headEnd/>
              <a:tailEnd/>
            </a:ln>
          </p:spPr>
        </p:pic>
        <p:pic>
          <p:nvPicPr>
            <p:cNvPr id="46" name="Picture 3"/>
            <p:cNvPicPr>
              <a:picLocks noChangeAspect="1" noChangeArrowheads="1"/>
            </p:cNvPicPr>
            <p:nvPr/>
          </p:nvPicPr>
          <p:blipFill>
            <a:blip r:embed="rId33" cstate="print"/>
            <a:srcRect/>
            <a:stretch>
              <a:fillRect/>
            </a:stretch>
          </p:blipFill>
          <p:spPr bwMode="auto">
            <a:xfrm>
              <a:off x="6705600" y="2419350"/>
              <a:ext cx="1017135" cy="328613"/>
            </a:xfrm>
            <a:prstGeom prst="rect">
              <a:avLst/>
            </a:prstGeom>
            <a:noFill/>
            <a:ln w="9525">
              <a:noFill/>
              <a:miter lim="800000"/>
              <a:headEnd/>
              <a:tailEnd/>
            </a:ln>
          </p:spPr>
        </p:pic>
        <p:pic>
          <p:nvPicPr>
            <p:cNvPr id="47" name="Picture 46"/>
            <p:cNvPicPr>
              <a:picLocks noChangeAspect="1" noChangeArrowheads="1"/>
            </p:cNvPicPr>
            <p:nvPr/>
          </p:nvPicPr>
          <p:blipFill>
            <a:blip r:embed="rId38" cstate="print"/>
            <a:srcRect/>
            <a:stretch>
              <a:fillRect/>
            </a:stretch>
          </p:blipFill>
          <p:spPr bwMode="auto">
            <a:xfrm>
              <a:off x="6705600" y="3257550"/>
              <a:ext cx="1143000" cy="306658"/>
            </a:xfrm>
            <a:prstGeom prst="rect">
              <a:avLst/>
            </a:prstGeom>
            <a:noFill/>
            <a:ln w="9525">
              <a:noFill/>
              <a:miter lim="800000"/>
              <a:headEnd/>
              <a:tailEnd/>
            </a:ln>
          </p:spPr>
        </p:pic>
        <p:pic>
          <p:nvPicPr>
            <p:cNvPr id="48" name="Picture 3"/>
            <p:cNvPicPr>
              <a:picLocks noChangeAspect="1" noChangeArrowheads="1"/>
            </p:cNvPicPr>
            <p:nvPr/>
          </p:nvPicPr>
          <p:blipFill>
            <a:blip r:embed="rId33" cstate="print"/>
            <a:srcRect/>
            <a:stretch>
              <a:fillRect/>
            </a:stretch>
          </p:blipFill>
          <p:spPr bwMode="auto">
            <a:xfrm>
              <a:off x="6781800" y="4095750"/>
              <a:ext cx="990600" cy="320040"/>
            </a:xfrm>
            <a:prstGeom prst="rect">
              <a:avLst/>
            </a:prstGeom>
            <a:noFill/>
            <a:ln w="9525">
              <a:noFill/>
              <a:miter lim="800000"/>
              <a:headEnd/>
              <a:tailEnd/>
            </a:ln>
          </p:spPr>
        </p:pic>
        <p:pic>
          <p:nvPicPr>
            <p:cNvPr id="49" name="Picture 21"/>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rot="-855014">
              <a:off x="6529389" y="320676"/>
              <a:ext cx="261302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2032000" y="1295400"/>
            <a:ext cx="1930400" cy="2093384"/>
          </a:xfrm>
          <a:prstGeom prst="rect">
            <a:avLst/>
          </a:prstGeom>
          <a:noFill/>
          <a:ln w="9525">
            <a:noFill/>
            <a:miter lim="800000"/>
            <a:headEnd/>
            <a:tailEnd/>
          </a:ln>
        </p:spPr>
        <p:txBody>
          <a:bodyPr lIns="121917" tIns="60958" rIns="121917" bIns="60958">
            <a:spAutoFit/>
          </a:bodyPr>
          <a:lstStyle/>
          <a:p>
            <a:pPr algn="ctr"/>
            <a:r>
              <a:rPr lang="en-US" sz="3200" b="1" dirty="0">
                <a:solidFill>
                  <a:srgbClr val="000066"/>
                </a:solidFill>
                <a:latin typeface="Arial Narrow" pitchFamily="34" charset="0"/>
              </a:rPr>
              <a:t>Provides  Nutrition for blood &amp; nerves</a:t>
            </a:r>
          </a:p>
        </p:txBody>
      </p:sp>
      <p:sp>
        <p:nvSpPr>
          <p:cNvPr id="70659" name="AutoShape 9" descr="data:image/jpeg;base64,/9j/4AAQSkZJRgABAQAAAQABAAD/2wCEAAkGBhQSERQUExQVFRUWFxcVGRgVGBUXFxoWHRkVGBkcGhcXHCYgGxkkGhgXIC8gIycpLCwsGh4xNTAqNSYrLCkBCQoKDgwOGA8PGiokHyQsLCwsLCwsLSwpLCwsLCwsKiwsLCwsLCwsLCwsKSwsLCwsLCwpLCwpLCwsLSksLCwsLP/AABEIAKcBLQMBIgACEQEDEQH/xAAcAAABBQEBAQAAAAAAAAAAAAAAAQMEBQYCBwj/xABSEAACAQMCAwUFAwQLDgUFAAABAgMABBESIQUxQQYTIlFhBzJxgZEUobEjNUJSFyRzk7O0wdHT4fAVMzRDU1VidHWCkrLC0hYlVIOiRWNylPH/xAAaAQEBAAMBAQAAAAAAAAAAAAAAAQIDBAUG/8QANBEAAgECBQIDBwMDBQAAAAAAAAECAxEEBRIhMUFRE2GBIjJxkaGxwdHw8TVScgYjMzRi/9oADAMBAAIRAxEAPwD20xD4fDaqbtD2st7IL30hLvkRxIpklkP+hGm5+PL1q14herDFJK5wkaNIx8lUFj9wNeedkrNpFN9OM3N0O8JO/dxHeOJM+6gTGfMk5zXm4/FQwdPXbd7JcFSuWQ7f3LHKcLuCnnJLbRN+9s5x9afT2lxIwW7guLQMQBJMEaHJ6GaJmVf97Aqu452shtWCusrtoMrCGMyaIQcGR8e6gPX0NWjokseCFeORdwRlWRh1HUEGvBWdYmGmdSC0vjnf4N3M9KL7i3Go7aB7iUkRxrrYgatvQDnzH1qiXt6x5cOvvpbD/mnBrE8SnaHhXFrBiSttGjwFjk/Z5SCqZO50MrLnyxW5i5D4D8K9HMMznh4U50rNTTe/p2t3MVG4w/tDYf8A03iHyS3P4T0sXtLiB/bFteWq/wCUmh/Jj4tEz6ficCqziXbK1t5WildlZQhY93IUUP7pZ1UqoPrVyQCOhBHoQQfxFcDzzEw0yqU1Z8cq/wADLSjQS8SjWIy6gUCl8r4sqBqJGOe3lWUi9pmpQycO4iysAVIihwQdwd5s7iqPh5+zLxWxU/kfsj3cKb4jV0lSVF8k7wBgOmo1Z9kh+0LT/V4f4Na9HG5nKjRp1qaTUu/8mKiS/wBkZv8ANnEf3qH+mo/ZGb/NnEf3qH+mpriPH7a3YLPPFExGQJHVSRnGQCeWRUZe2thkfty25/5WP+evOWd4uSuqa+TMtKLB/adAYrd44bmZrgSlYo0QyKIm0SawzgDDbbE/Suf2Rm/zZxH96h/pqxfZG4LPw06iQ0XEjnJII+1DSfUY5VviQNzXVj83q4aqqcYrhPqRRuRf2Rm/zZxH96h/pqdsvaKjzRRSWl5b98/do80cYQvgsFykjHJCnpVX/wCNbD/1lt++p/PVNx7tbatPYGKeKUrdq7LG6udIjl3wDsM43qYbNcTVqxhOnZPrZhxVjUv7S0LyLFZX06o7xmSKOMoWQlW0lpAcAgjkKbl9qCRjVNZX8MYIDSSRxaEBIGW0yk4yRyBqm9nlwZLR3OMtc3J2x1lY9KvOLcPE8EsRx+URk3AIyQQDg+RwflWqtnlSlXdNxVk7db2uFHYncf7cJbTi3EFzcS92JStuiNpQsVBYu6jcg8s8qrbj2orEpeawv4o1xqkeKLSoyBk6ZScb9AaynY3tB9rvFc/3xOHQxS5GCJkmkR9/LIzj1q49oTY4ZdnAOI+R5e8tdWJzWpSxSoKKs2vrYKO1z0gHO9LTcK+FdzyHl5V3o9T9381e9d9jAWik0nz/AApMHz+7+ul32+wOqK5wfMfT+ujf0pq8gdUVzv6fX+qjJ8vvpqX7QOqK51eh+7+ejX6GmpA7zRmuO8H9gaUSDzFNce4OqSjNFZAKXNJRQC5pa5paAyntVnKcIvMc2jEf/G6R/g1LFGFUKOSgAfADFM+1380XHoYD9LiA1Jbmfia+U/1G/wDiX+X4NkDHXXFrWO94kt1OkIks4LdWff3xcFsKMkgZBP8AXVHw/ty8MUcQvOEsI0SMMz3wJCqFBOIeZxS397HF2kDyuka9xjU7Ki5MRxuxAr0eCZXUMjBlYZDKQykeYI2IrVWxdKlQo06tLUtKd7259AluebX1yLm04pdG5tJHFnHB3dq0pGkTF9bd8inO+kYBFelxch8B+Fee9u/77xH/AGUn8bavQo+Q+A/CtOazjPD4eUI2Vpbc24EeWYvjEsqXHE40tZ5jeWsMEbKn5ENolVi8jEABdYPXl0rXcOte6hjjJyUREz56VC5+eKruIdr7SCbuZZlSTw7Mr4Gr3cvp0gH1Iqw4jZmWNkEkkWRjXEQrj4Eg4rhxGIq1aVKnUjpils7Pfjfz9DJIzxXvbni0q7rBw9rUnp3jCSZ1B81GjPkTVp2S/wAAtP8AV4f4Nar+zTdzw7iVgwXvLWKVtajBmjlid0lbJ3kOGVvVRVh2S/wC0/1eH+DWvUzaEYYShGDuu/fYxjyyDxXhtwL5LmGC3nUWxgKTuVAYy95qHgboAPmaclvrtVLHhnDsAEnEp5AZP+IqTxXtRFbyrEyzPIyd4FhieU6NWnJ0A432+lQbrtjGyOot77JVgP2pPzIIH6NasJi8fClGNKF49PZYaQsvFFubzhU6J3ay2Nw4Tbw57g42AG3wFaGZMqwHMgj6isnw6yeGXg0cilHTh8wZTsQf2vkEdCPKtc74BJ5AE/Stee/9v0X5LHgyfAbW9traKA2HD5DGgTW0p1NjqfyJ3+dZntfc3CzRC6ht4hL3mj7MRtp0kg+BdsEb5rRQ+1exf3TO3/4wSH8Ky3bLtFDfz2ncCUiIzai0bJgsEC+9z3Br08NisdUqqNaFo732a6O31MJJWNV7Kj/5eMf5af8AhDWtMo1Bc7kFgPQFQT9WX61lPZaP2h/78/8ACGnO0vFu44jw3JwspuYT/vC30/8AzC14GIpupi6kV3k/km/wZrgquynC+443xBcYV41lX4SOHP0YsPlV57RvzXd/uf8A1LVn/cz9t/aB1gMLfKQOv4vVX7RvzXd/uf8A1LVVbxsTSl/gvlZF6GeuvavMzju3KkKFIGCmw3OD1NaTs37UgFIuSW6q6gZz5EbfWvOLSwXDHSBv0+FOJwgvhxsvkK+1U5X5Oa57Rwz2gWc23e6G8pNvv5VfWt2ki6kZWHmpzXzrdyQgqB4XB59a2fZHtSLNjrDMjAasefQgcs1ujW7lueu0YqLwzicc8YkjbUp+oPkR0NS66b3MjnFFdUlAJRS0lAFBFFFAc92PKjR6n6/z11RWOiPYHGD6H7qO889vw+td0VNLXD/ICimwMNgcjnbyNOVYyvyDM+0+0MnCb0DmIS//AAESf9NM2lwJI0dTkOquD6MAR9xrVzRBlKsAVYEEHkQRgg/KvMYZJOEj7PcpK9qhPcXKI0iiLOVjmCAsjqNg2MEAcq8LPMJUr04ypq7jfbrZ/wAGcXYi9oj3Nzcs9q9ylzaLHGFi70C5jMgQMMHQCJAdR8jWi7PcPMFrbwt70cUaHH6yqAfvzVX+yPw/pdKx/VVZWY+gUJkmmYe3IEr9/b3MMRVDCXt5i0gOvWxCKdI2XAO+N+u3hVI4zEUIUvDdoeTu+n7t8TLZMpe3f994j/spP421ehRch8B+Fee8ZV748RktopnX+5ywgmKVCZBcNIVVXUFjo32BrQp27tgAP2xy/wDTXX9HXTjsNWlhcPGMG2k77Pbjkie7K7iqAnj4O/7QgPzEdwR94rV8NfMMRPMxof8A4rWf4NaG+bjDRpII7i1igRpI3i1SCOcEASAHYsuT6im+EdtYUt4UmW4SVY0R1NtcnS6qFYZEeOYNbcfha08Jh1GDbS3VndbIJ7scuTi84mOh4Tk/EG4Aqz7Jf4Baf6vD/BrWdPEzcXsptY5ZRcWE9s4aGePQVWWSNsyIFIZm0YznJFOcG7b21taW8c3fRvHFFGwa3uBh1RQRnu8cwamMoVZ4KhGMHdcqzugnuyzvhdQcRS6t7dbhfsrW5Vp0hwxlEmcsrZ2UdOvPap//AI04l/muP/8Afi/oqp/2TbH/ACkn7xcf9lA9p1geUkn7xcf9la6GLzChTVONLZf+ZBqLIVr2y+38WgzEYXghu4pF1BwJA8YbDgAMvhG+BW0nXKsBzKkfUGvGezPH4oeJSXMhcQs92Qwjcn8o6smVVdQyATuK3x9qFh/lZP3i4/7KwzWhXrV1OMG/ZXCfO4i1YwNn7PuJRBdECAqoBP2iLcjr6Ut/wq9tUV541iQyqpdJY3ILEgZUDcZyTW8HtS4f/lX/AHmf/srPdue2Vte2yxWzO8nfxPjupVACk5JZlAGK7KGLxs6sVUpWTe70y/UxcY2L/wBlx/aHPP5e438/yh3rO+2pyrWLLsyG4dT/AKSiBl+8U72G7Y21ladxcNIkiyynHdTNsXJU6lTByKru3Xaa3vZrQ27M4h79pMpIgAZYtPvqM5KnlWijQqrMXUcXpvLe23D6lb9k9U4dfLNDHKvuyIsg+DAN/LVJ7RvzXd/uf/UtZfsJ2+t7ezWCdnVomdVxHK4Meoshyikcmx8qc7a+0GynsbiGORzI6aVBimXJ1KebIAOXWuGGBrU8UrQdlJb2drX5+RlqVinVcRM8cmce7kbfCkjt5EVTE/ixkox61Ctbl3i3AwRsynbHljzpieeVGBXxDGWyeW9fXHMSxErSBpPEw5r60t9O+jCAnJzj0rm1vkZsLjWN28vgDT9zGQVGoKSc48/nUBO4B2glt2DRMQRglehHUEda9NtPafbMgLrIrdQF1Y+BzXiyylJMscAnY+dW1veIcgc6zjNx4Lc9/tblZEV1OVYBgfQ07Xmfs/7aBCLacgL/AItj0OfdJ8j0r0yuyElJXMkFJS0hrMolFFFAFFFFAFBNFGKgEC9aWiiiVgLSUtJVAYoopaAKMUtVHFO1dvbtolfDYzgKzfgKjaXILeqviPaSCENqkUsP0VOWz5YHL51muL+0lCpW2BY8tTAj6A/y151fXhVxhwS5yQedaZ1rcGLZsZfahJv/AHtfLIJ/lrKcf7XyXsiCQgoucIAV39N9zWZmuS85BO4zgdKtbaJcDbxDJzn+Q1zOcpcmJzNkjWzgDOMDPIdAc86aue0UIUIwZeXukA5x8N80894UGo+4u++AT5gA1T8RvI3LMRg5VgCcAeY8tXw86iQJUV6hAWMSEs+SxA0pseeAfD8d6L3iLKVjJBLbkjLYXHIY6/z1AhtH/wAWCpJxsTj11dCccvKrGyRgzMxZtJ06QwkyOg221E4/DaqB7hfA9YJORgkgAhjvyPP8ah3dnNET4lxnA5A/HAPrmi7kkFxpVWUe8xXOdxyHrtgfOumZV75kcknxLrbOnSNwcDc8+XnQHVrcvyKqFOAf1vU+LJziuuIW8Zi3JLjdimdlOw+IqG82AC2oFjsC2Dg7A5PICp1ocPk6c4AOAfER0HmMHlUYIjyFVjjjYqWZcAqFOM+L0J9adl4WsuvvAw8XJt2xzO3X+uo11FrlDKwDICNLnwL8ABnJ286n2EbxqO8JcEMdsBUzywSdWcb+VXzAzc3SRoV0up2XTggdMHlzFRW1MCMnTpYseXXanIb55GAyHTDemQThR1ycb1IeFkj0YUjIGksNWk5yfnjFYgr7K30AStgIB4QeeT1NS5zsNy+AGHlknltTiwd4PD4lONmHugfjypYLtFbARm8XhBHNh8P5avIJsT6gRJFj9X12qNPHhfyYO25pbgs0m4KMBnSMkY6U9CCw2YHzHWoBhbr3W5rj6VuOzHtKaECOQGSPpk+MfAnmPSsVBaEFgRkHy6U7Hw4j3mA8s1lFtcC56p+ylEXUCNgufESRkD0A61srW8SVA8bBlPIjevnNJFTmdjVnwvizoQI2YA/qk/yHFbY1mnuZXPfTRXn3Ae25QaJDq5e8d/XetRF2phOPeGfMDA+hroU0y3Lmim4LhXGVYMPSnKzKFFFFAFFFFAKaSiigClFApaAbuZdKM3kpP0Ga8JvuIyTu7kgZY7tXvLct68I9oFk0N7IqL4ScqFG2DvXNX6MjWxW3tyyEAEAYxkcs0zFGWcHYDzI39TTpmwuJVHTHnn4UzZXLFmCqUbzbJ+BOfd2rmNZJggjV2ONR2wfXy5U33OXOSVLHVnGMKPU9KcvpVSPTksc43PPPM7cxUF7aRgMFQDzHiLsOmB0FUEDiV33jtp3UEKCc8h5Z6GmYbBpTq32OQqqzdeZCggdNzUteFkK4UF2QblSAus/o+ZGOtT+Hs0bYGVbZQ2nPjO/Q8sMN+nPrWRbkOePSxGfewn6WR1IAG+55/Cmzwp4wF1FAd8ndSeQ25/8AFira6j0By7iRzgg4IXfOnR1JyDnPlVdHdE6m5ZyvQKSSOedgc+LPTHOgObC5BBSTknNlPUZ5j9IH7vnSTSxq66og36WQSMYAKnJIOfMcs033vdYRhtzJHn1JJ2OT0pqacNIMaidhk8tIA2Ixkkny9KAmzJ3oYY1aVIUDc6TgDffOSQT151GvLp4l0hdwBsSAfpnI5VZC0AHUOOitsu2ds/o/XpvVRLwsSyKTJ4F0nfYP/o7n5ZJ86lk+SoLdB4h7zNjUxOAOuBnl1+lSorhTIoVlYcirbjVn8PuqZc2UajwhSNWcNhAMkb+Zxnp8Bioc57t0OzBsqFIJ2Iz7pwP97PTrTkhOiRQCyxqHAOdHhLHcBlBGDy5A4riLhup1fwsQuSSfdPkwIxnH410eHAbqJBjJGWzuBzXzOTyNdniKqqKx5g+LGo8tzuMnNRkIsscgZmYkI5GNBBx06efOqmUvEWbJCdGJ68vrV1DJ3nhIOjTqB21Z8wMb1MNqs0RQZUgZKt73pkchn0qIpB4bxkCEK4LErqLHOfuqHdcQeJ9QwwcZGnmKTh9uybSbAk43zgfCo6QOZPAdSZxlfj5dKdSlnwO5klO4K+eqrOKYMXUg7dX/AJKqbq5CzKrBwCcFvL0zyqRxG+REV0DEZwQd/nVIRo70OzxOPCOXSpMvEljIjBA22qFFeLLIzIpOw5A86my20bYEib9W659KWBwA7t3iv7vSrI9pJIkBYGquwsxHKSzFVFT7u5ilYLqG1OAer+zK9aa3eRhgFgo+IG/4itjWV9m7qLTSMAh22zv03xWqrup+6jYFFFFZgKKKKAKKKKAWofF+Lx20ZklOFHluSfIVKllCqWY4ABJPoK837Tds7a8ieBtcZB1IdiWIPLGNsitc56UC6s/aRbXGqNSElIOhZdlY9MsOQryLthx+aS406lLs4B0Hl8/Kh2toGy+rWDgtvnflsNqat4IyTOn6R8BPi3H6WDyHzrlc3LkwbHTA0QA0ln/XY5IY8vlimLBJGVizNsWLFBkn0Hrzzt0rqO9jXVrd5JT/ALinqcNnGkLTF92j0roTC6zjUp1HHofPPU1ja5iLaBWZirM5UZwQo+IycjOM71bxcaitgQCHJHPJOD1yf7cqogFKsI10hcElyfER4iSMZxkc+XlUa1gV2aWYALltt8YI59N8j8aLYpa2Mvfu8wwq+6HyCNXIsVPPmB1+dOtxERJgqcbklSxyzHw6lxzHPYAbgVG+0xmNUUCIA5AXYZwc5HPPqTXCy6PEr5X0A055kHO5IAJyNvOrsB/+6Z7osDqIBIOAvXcYAxvv05muLS5VmMhAypAxpCknG4yuQRnqee/wqNxVmYo+7qmnACswZiSMsR0Go/dTkUBQaCN8Y6e8dvCMevWgElvBM5iOmPB8THWxJP6qbBT8MDyqQqrEHRWDZ051rhTk8wc5A3+fpVbJCdZB33GRgD5ZHXpTkToUYMuHGQFOT4Sx3Zj5cwMfCgFNydOhsEN4dO4GcDfJ+fI+ldzcJZlVFBXUSw933Rz0k8v0eY5EfIgjYIG0sVzghhpJznJ1bHc9eeOtcz3gWR2DlGY4AVskIOmDsBnPx2+TgEyG2EcWRIZG5ZyCcH9UDbIO+DnfqKh3cSmRSXO+CdY57DCjHL+3OosVyx71gQAzAAsfFg7HSmNwCenlU6PhcrHVjTgKv5UD3cDkMY9cjf6U3A+k+vJ1EZwdjuCOXp5/WoHE73VKAMAj3gd9yCc4AxgDoai3pVZM6pMqclVKhRgjODjBHp686n3txH3bONKs2NOPeOOa/Hb471jpKdQ4KrHhQRqAKMRuMY543wc6afs4dGpRpYjBDZ3Y7DYfrfcMVG4Xw/vRqQBEJxksSxP6TZb8fpUs20sQ1kJs2cghgF3HPoeppYgzc8PRgcBkZ9WBIxB29DuM01weye32DrltyhyMDqcn8KtVnDsH7wDbByAdx8fjy+FRkaOUspk1lGHiG2DzxjrQESTWA0WDJuXyRkeePQ1H4SmCzSErnYI3IZ9POrPi169u6vkMrDTlf1vh51R8YM7zCYKDgDYbn4kHrVSBa2l2YFxGpwzeXU06OIS6tMgxqPPAxj40xwviIOe/yrj9bbbptUuKUvLpK6k3IY5C4+PU0ISRGjbFwTn5VGbs+on1E7+Q5UxfQtCxZNLIeQXnmp3AeGySOWckliCF8qhUj1nsR2daILM5G6+EczgjmT0rX1muzd7L3axsBttnO+PLFaRRXdC1tjYLRRRWYCiiigClpKUUBxPAHVkYZVgVI8wRg1m4PZzZIkqpHhpV0l2Yu67bFS2dODvtWoqNe30cSl5GCKOrHA32Hzz0rGUU+QeY8X9lXD4PHc3bKMbB9G5A3OMZJrAXPGoIQFhGY3OnUvrtghvd+FbD2v3Yn0G3Yyal0+EbA6sfhWF4HwbSCZHAByCBg59SwONhkfPnXLJK+xi2NS8DwhlYl99iTyHoD9M8qciigjILltQUYGFYDPLc8jmpV3xtQdQUBRsBnACj0qos3Vy00kYTVl11OzatzvpJyV359awW5jYtFv4mk0KkeNyNQzlv1vgMbDkSKZ4nOInAlJYMo0EE+Js+LPQHkcj4dKcaUqh7gZwCuSN858ekAbD+amVnhDMJSFJXGWyW0+RAOxO3LG2aoK08TU77HngHOTv93Ten046yeFsKN9hjnjl61IW0UnVjQrDYnmw9B0HxqraCIycgxHQbAEefrmlkLkuHiZ71tGkqEClSDjJ5jbqevyq7juxhDr8OkhQwA2xk4Xp8Sc+m+aqLDhyrEWOFG3TxFvQH409BAmkmRyqnCnUTnY5xzyBuM43+lT4AmXGAut/FnJwM8+pG433AGxriyvEickfpbjCgNqIGkliScDV0GKkvashYgZXoPCMdTtzBOoDzqqvrcqxL5DMVbBQqAvI+Igg7gnNLEJU15KM6CSWx75Oz+6SAeR1ff6VAMDSnBYAYHiA5nnpKnGDkZJ/GrOALMx8eTuSwBJ2AIwBkk7E/Lpypq/ysQwqy6iqgoT3mN8dPCMY2G1VAk8G0KNkDFRgk4JyPU8hnPLnRxjiUjFQjYABZgTnwjHJc7nNMWsKIcsofSuSdWkDHJRy14A351yOJwTTgKil9I3UhVBzkE5GMrkf11OQdFI2bCgh2ZvfbZhtnI6YxnG9V72YZwXIOHIHkT+jj6f11oI7aKJWBfM3MFOQzkDSPUnHzptLAOADkSDDdBIq77b40oMgZohcz3F7lsKqMclsMAMBRk43G3QgfPFXcV/CIWDBgpGGOd9OMYG+xx9TzzXV1fx2+Y2SNyQuTIQdex3PmBggdTtTnDr5HGlU06VJ7sae655J0nBLc9t6uwIvD+z7vG6iQK/6GxYAHcEjmpPwztnlUi17HxIrDXKrHfW2keI+gzn4ZzTc/aI40h+fltgnzx/LUXinGmW1fR4hpxqXBwc41ZGcD+XFRO+yLZloTDbRAkd/4gpL75J28I3xXPDbhZHdo4tlHQ+IY5ggn57CqPg3CI/A01wV/TCBc4yMZJJ5/KrThvFTCTCuRh2JbGC+ScE/EVHZdRp7Fnw/sbJxFXkt3BwRkMOWeW558qW8tBAhSYa2Q+Lcggj4dK9a9nlhFFZK0a6e8JZs9TnHzFQu0/s4huJWnLuuxZlX9IjfmeQNbPCdk4mzSuDBdley08hE6xfk5TpTOGx5tjoK9QteycYjUOAJBnxptkdKxvZ264nNawSpewRLJGrCMWikID+iCZN8edWnB+N3sXELe3uZ47hLhJzlYBCyGNVbYh2znVjBrno4vCzqeFGV5b7WfTnpboW1jW2PDRGdsnB5mrGkAqu7TcTa3s7mdAC0UMsqhuRZUZhnHTIr00rELKivObR+KyRo/90IRrRXx9jQ41KGxnvfWp3Zjjd4OIG0uZo51a2a4DrD3JUrKkenAdgQdWa4qOY4etPw6crv4P9C2ZuKKKK7iBXVIKKAWsf244Rc3QEUcY0qQ4k1geIZ2wa19JWMo6lYHgtzwOSOTTKGQ7qvU5xvnIO3qKh3fB5JRg/k/CQAhGgLyB5c+YG3y619AXdkkqlXUEEEch18vKsBd+yDVkJdyKpbUQUBJ+eR+Fc0qTXBNKPHYuxc0p2SWULkeEMygfIdcbVcxdm5NeHhMeATqcEDbAVfEMgHnsK944HwD7Lb9ykhJyTrIHPboOgAxWb9oPYy5um127IPCFIOVY8/0uR+6q4SUblcU+DyYFYVOd9JwSy6gxPkwPU48+XpTV7w/Vp2VGIBAA1MSNzuemGGMdauLjshd2SKskRdt2DAh/jjyHLbngVU3N8VYDupHbG5wwPLcZI8/LyrTwzDSyN3ZLAlWLnHhA0YXkBknkOZ+WKS94pAzLhBGw2GgeIkA7cvx5mu576WSRsuyqFIQBVJLEhRqzyB9KbtOGohLSLrkBByMHpnOB8hWRLEWW1YYJ8IB2GcnJ33Ofeyf5uVSo7EgCV11YGpcbnUOrL5Z6/CuEuu9cKiqoOWZAdJx6nz+HnXUp1ro0aAxCscktgE4wT1wKEFuJ2mViPeDDZCVbX4QDnTgjSAT8BU2Lh+tz+VlRcDOrOGODgBjjA2PSrThpCKQiJGCc9c8gPEetTLmckBGAlx4jvtsc7fzVLohmLaVYdipQAE4LZZxtt56ck1zdcYEkkYjGjuxrOgAHGwwWGMcyfl61fywQTg5VVI2GdsZ/wD5yqrg4QxYi3cCPkdSlCCd2AIG+dvhQEfh12ram7pMB86D4iF0j5bnJx60zLJbh5NRCayrYUAN8QxHIkYxVtJDDFG5eQlFwNIGSmPXmd8VWWvC47hWaIxj8oSGfUSwwNs9ME4+RqooxcxtDJ34AMe2hW99em489qmTdrf73qXAY6dhpJ58s9M7GmooFtzmUeJDszk4zggELnGNyQfh1ri+4hLd6YFBnd2ARV3IboVPT4/Wm3BUrky8dZtMUcBeSQ+BY1XvNsEnUeWOpO29WFt2Ev4l1rbwkjxBTODIPTOkJn5/Or72U8CaIXMswHe961ttghViwGAPkZCc456RWv45xuO0iMsmojUqBUGp2djhVUdSf5K8DF5nVhX8Gik7bd7vsbowVtzx677O3N+dcNkySQyGOQtLFHlgFYq0bkHbUDnlvXXFeA3SRJDPbGNZ5FiDCWFzrPiAwhJAwpr1/gfE4rmITwghZCc5GltS+Ahh+sNOPkKzftQk0x2ZzjF2hyBn/Fy9KUc1rVcRGlKKSvbrdfXv5DQkrlLxT2aRWMcMs9wFk2EUMMRklkfmABqBkI2ydgM7nlXdjwTiTSd4beLTlcLPIivpB6hA+kn47VbezyBpw97MdbsWghJ5JBGdPhB93U+on4Vddqu0n2NIysfeySyd2iaggJwWJLEHAAHl1FZ4vMajr+Bh4pvjfv8ANLYqW12SIu2t3AB33DfySjnZzLKVH7iyox+Vaay47Dd2rTW7iSMq4yMgggHIZTurDqDvWd4Dxdbq3inQECRdWDzU5IIPwIIqugb7LxMhdo7+CbWo5faIV1h/i0ZYHz05NdGXZrUq1vArJJ78d10Ycep32E/Ntn+4J+FLN+eeG/ud7/yR0nYT822f7gn4VD7Q8SFvxC0nIyIrbiEpHnphRsfdXkZf/UvWX2Zk/dNLxzt13c7W1rA11OgBkAZY4os7gSStkBiN9IBPwrO9rO0/EGsbqOWwQrJBMha3uO8ZNSMNRRkUsozvp3xUrsZw8xWcZfeWUfaJWPNpZfGxPruB8AKXj3a2G0YLIsrHQZW7tNYjiDBDJJvsmo4zv1runnOIniHChFNJ8b3diaVbcsOD/wCDwfuUX/ItQ+Gfn1P9ny/xiKrZAMDGMYGMcsdMemKqeGfn1P8AZ8v8Yirz8md8an8fsWXBvqKKK+7NQoopKKAKK5U5+FdVE77gKWkoqg6ormlzQARvVfxuaGKJ5plBVFOSVycHbA+OcVY01c2qyKUdQysMEHcEVHwDyi64nw2V4kQFFKsTqGcsRgbnJyMHHxrMT8MtwgVTIclgTqAyDy+6vXJ/Z1Zs4cRlSP1SQMYxj0qi4d7G4FlLzyPMBnSvugZ88c643SnfhGbs+p57c20aZEQGgLuCBqbyyR1qpYnwl2XA92JRlhtgDbrivcL32ecOAaSSIBeZ8bhRj4Gs4bThEZDrbOSCQNLN9d39aOm1y0a7I8xa788gqMY5H0+dc8MuHLtoBYdcnlnbOa9N7S+yiOeETWqyRvgkxu2cjG2CScH51gLa2+yKY5VIJOSDkHyrW46feDj2GrkBHAIbWx1H4YA61JnLHSI5CN/HqJIIxz23znFVE/Fu9dkR/Cv6RODv0Bq6tJ44IDpIDjrz1H4+VEjBpnNpwF5NKpGrswbWSeQJG+knnU2/7PNCFX8mXwdLAFVx8ByHKrPsfwRJIzcTyFS4K4B0+uRS3fFY/cTxBRgat+VW3czeyKXg3BH0ZnAlHiAYEsoc+6CPL1rT9lOKfYHdjCg1YVzspyDvpwOQz86rrVpXDLAhDHxEJ1x1qfa9hbq4mjeZGCBlaRScBwCCfqKsb3vEqVyy9nk2uy1/rz3LH4meQ1H9oNm032GJCAXvEAzyyI5iB9RUvsnEIXvbXAUwXUhVf/tS4liPwwzD/dqb2i4S86RmJlSWGaO4jLglNaE7MFIOkgkHG+9fIykqOZOVTZan8n/Jt5iU/s0iZLadHGCl5cqR5EMuR9c1M7UqDPwwHcfb4+f7nLU3s5wlreHS7B5HkkmkZQQpkkcu2Ad8DOBnyqH2n/wjhn+vxfwc1ZYepGpmSlHhyYfA17N1/wDK7U/rIzH4mSQn76Xj9is3EeFxvnSZLliBtnTDkb0ez5dFksJ963lngYeRSV9voVPzpztJN3FzYXZV2jgmkEndqzsEkhdNWldyA2nOPOrh7QzN6/7pfW4fujPs5XHD4wOQe4A+AuJgKd7SbXfDj176Zfk1tMDXXYSzeKwgWRSrnXIVIwQZJHkwR0OGG1c8V/KcSsoxv3Ud3cv6L3RhQn4u/wB1XC+3ml4/3Sf3D90c7Cfm2z/cE/Cs17U2wyY/9Jfj6rCD9xrS9hPzbZ/uCfhVL2+szLPFGoyWs+JADzYQoQPqBTL/AOpesvsw/dNpCuFUDkAB9BWO46gM/Fyf0eEED5mdvxArTcCvBLbQSDk8UbfVFP41m+1nDrnvp2ghMou7JrMkMiiN+8JDvqI8Gh25Z3FYZTONHF/7jts1uJcGo4SfyEP7lH/yLULhn59T/Z8v8YiqytYNCIn6qqv/AAgD+Sq3hn59T/Z8v8Yiq5M741P4/YS4N9RRRX3ZqCiiigGkbTsem2en9VOiiue7Hw+G1a0pRVlugdUVzpPn9cUb+n3j+erq7oHVFc6j5ffRr9D91XUgd0Vxr+P0NL3g/tmmuPcHdFcCQedHejzH1prj3BX9peFtcW0kSnSzDY+oIP8AJXlV1wK8t2UGEkdCNxXswceYozWucFPe5dupA4BLK1vGZhh8bjl8NvhVZ2p7Cw3xDOSrAYJXG46ZzWi1UuazcU1Zi557aexm1j5O/nuF5083svQn31K5znTv6bVu6KnhxF7nm/FOwly5VIwuhRp1EgDHnjn9K6tfZGV53IP/ALZ/7q9GoqeDHqQoezfZJLQltRdztnGAB8M1fZoorYkoqyB5b294xHHema071ruFVimRYJpIZUI1rG7xqdEoDZVhnGcHblWW/tMmdo4/7nywySMEVrlzFDrIJwZGjHQHbmcVoe0DHh9/NcSBvsl2Iy8gBIhnRe7/ACgAyEddPi5AjfFTZPs13FpJhuIjg4ykinyO2d6+UzScI4i9ajdbe0m1demxsjxsys7DXkssU7Turv8Aapk1R57sqmhB3ef0PCcHr8a77Sj9scM/1+P+DmqfLe21pEAzwwRoMAZRFA9F/mG9RuzUD395HeaGS0tw/cFwVaaVxpMoU7iNUyFJ5lifhyZdSlXxqqwjaKd/JLoivZD/AB7gNxa3Ml3aR9/HPhri3BCvrAC97CW2LFQAyHGcAjflXP7QLVNpu/gb9WW3uFYf8KEfQ16XRX0WKynD4meuV0/Lr9zBSaPNU7arMMWcFzdOdhohkjjz/pSzKqqPXer7sx2VkiWee5Kvd3C6W0e5GgB0RRk9ASST1Jz0rWUVsweW0MI24Xv3fJG2zybsxx77PZ28EtrfCSKNUYC0nYahscEDBHrU/hc7XfFLORLe5WOGO57xp4JIlGtUVQC4Gokg7CvSqKwo5XRpVvHje+75239PMup2seZKknCS8MsUr2QZmgmiRpe7RiW7qVFyy6SThsEEEUHt5FICtnHPdy/oxxwzKM9NbyKqovmc16bRWutk2Gq1XUd992k9n9L/AFGpnmPDu15EMYmtr7vdC95iznx3mBqxgctWal9lpXuOLfaFguI4ks3iLTwvD+UaaNwAHAz4QTt5V6HRWzD5VQw9XxYXvv8ADf0Dk2FFFLXqGIUlFFAFFFFAFFFFAFFFFAFFFFAFFFFAGKTQPIUlFSyYF0DyFGgeQpKKmldgHdjyFHdjyFFFNEewDQPKl0CkoppXYC6B/bNJoH9iaKKaY9gI0QIwdwdsHOMVRzdgOHMSzWNqSdye6j3PyHOiimiPYHVn2FsImDR2dsrDcMIkyD6EjIq80fH6mkoppXYBo+P1NGj4/U0UU0rsA0fH6ml0+ppKKaUA0+p+7+al0+p+6koppQDB86MHzH0/rooppX7YDf0oyfL7/wCqiimnzAGTHPb+3pXanNJRWmNR+I4din//2Q=="/>
          <p:cNvSpPr>
            <a:spLocks noChangeAspect="1" noChangeArrowheads="1"/>
          </p:cNvSpPr>
          <p:nvPr/>
        </p:nvSpPr>
        <p:spPr bwMode="auto">
          <a:xfrm>
            <a:off x="207433" y="-192617"/>
            <a:ext cx="406400" cy="406401"/>
          </a:xfrm>
          <a:prstGeom prst="rect">
            <a:avLst/>
          </a:prstGeom>
          <a:noFill/>
          <a:ln w="9525">
            <a:noFill/>
            <a:miter lim="800000"/>
            <a:headEnd/>
            <a:tailEnd/>
          </a:ln>
        </p:spPr>
        <p:txBody>
          <a:bodyPr lIns="121917" tIns="60958" rIns="121917" bIns="60958"/>
          <a:lstStyle/>
          <a:p>
            <a:endParaRPr lang="en-US"/>
          </a:p>
        </p:txBody>
      </p:sp>
      <p:pic>
        <p:nvPicPr>
          <p:cNvPr id="70660" name="Picture 2"/>
          <p:cNvPicPr>
            <a:picLocks noChangeAspect="1" noChangeArrowheads="1"/>
          </p:cNvPicPr>
          <p:nvPr/>
        </p:nvPicPr>
        <p:blipFill>
          <a:blip r:embed="rId2" cstate="print"/>
          <a:srcRect/>
          <a:stretch>
            <a:fillRect/>
          </a:stretch>
        </p:blipFill>
        <p:spPr bwMode="auto">
          <a:xfrm>
            <a:off x="139407" y="1266372"/>
            <a:ext cx="1500716" cy="2507342"/>
          </a:xfrm>
          <a:prstGeom prst="rect">
            <a:avLst/>
          </a:prstGeom>
          <a:noFill/>
          <a:ln w="9525">
            <a:noFill/>
            <a:miter lim="800000"/>
            <a:headEnd/>
            <a:tailEnd/>
          </a:ln>
        </p:spPr>
      </p:pic>
      <p:pic>
        <p:nvPicPr>
          <p:cNvPr id="14" name="Picture 7"/>
          <p:cNvPicPr>
            <a:picLocks noChangeAspect="1" noChangeArrowheads="1"/>
          </p:cNvPicPr>
          <p:nvPr/>
        </p:nvPicPr>
        <p:blipFill>
          <a:blip r:embed="rId3" cstate="print"/>
          <a:srcRect/>
          <a:stretch>
            <a:fillRect/>
          </a:stretch>
        </p:blipFill>
        <p:spPr bwMode="auto">
          <a:xfrm>
            <a:off x="116122" y="3875314"/>
            <a:ext cx="1930400" cy="2677891"/>
          </a:xfrm>
          <a:prstGeom prst="rect">
            <a:avLst/>
          </a:prstGeom>
          <a:noFill/>
          <a:ln w="9525">
            <a:noFill/>
            <a:miter lim="800000"/>
            <a:headEnd/>
            <a:tailEnd/>
          </a:ln>
        </p:spPr>
      </p:pic>
      <p:pic>
        <p:nvPicPr>
          <p:cNvPr id="536579" name="Picture 3"/>
          <p:cNvPicPr>
            <a:picLocks noChangeAspect="1" noChangeArrowheads="1"/>
          </p:cNvPicPr>
          <p:nvPr/>
        </p:nvPicPr>
        <p:blipFill>
          <a:blip r:embed="rId4" cstate="print"/>
          <a:srcRect/>
          <a:stretch>
            <a:fillRect/>
          </a:stretch>
        </p:blipFill>
        <p:spPr bwMode="auto">
          <a:xfrm>
            <a:off x="2680011" y="415383"/>
            <a:ext cx="6299191" cy="814703"/>
          </a:xfrm>
          <a:prstGeom prst="rect">
            <a:avLst/>
          </a:prstGeom>
          <a:noFill/>
          <a:ln w="9525">
            <a:noFill/>
            <a:miter lim="800000"/>
            <a:headEnd/>
            <a:tailEnd/>
          </a:ln>
        </p:spPr>
      </p:pic>
      <p:pic>
        <p:nvPicPr>
          <p:cNvPr id="15" name="Picture 3" descr="C:\Users\DELL\Downloads\circluation-animation_default.gif"/>
          <p:cNvPicPr>
            <a:picLocks noChangeAspect="1" noChangeArrowheads="1" noCrop="1"/>
          </p:cNvPicPr>
          <p:nvPr/>
        </p:nvPicPr>
        <p:blipFill>
          <a:blip r:embed="rId5" cstate="print"/>
          <a:srcRect/>
          <a:stretch>
            <a:fillRect/>
          </a:stretch>
        </p:blipFill>
        <p:spPr bwMode="auto">
          <a:xfrm>
            <a:off x="9503834" y="1397000"/>
            <a:ext cx="2688167" cy="5163457"/>
          </a:xfrm>
          <a:prstGeom prst="rect">
            <a:avLst/>
          </a:prstGeom>
          <a:noFill/>
          <a:ln w="9525">
            <a:noFill/>
            <a:miter lim="800000"/>
            <a:headEnd/>
            <a:tailEnd/>
          </a:ln>
        </p:spPr>
      </p:pic>
      <p:graphicFrame>
        <p:nvGraphicFramePr>
          <p:cNvPr id="16" name="Group 169"/>
          <p:cNvGraphicFramePr>
            <a:graphicFrameLocks/>
          </p:cNvGraphicFramePr>
          <p:nvPr/>
        </p:nvGraphicFramePr>
        <p:xfrm>
          <a:off x="2365841" y="4270828"/>
          <a:ext cx="6095999" cy="2143760"/>
        </p:xfrm>
        <a:graphic>
          <a:graphicData uri="http://schemas.openxmlformats.org/drawingml/2006/table">
            <a:tbl>
              <a:tblPr>
                <a:effectLst>
                  <a:outerShdw blurRad="50800" dist="38100" dir="5400000" algn="t" rotWithShape="0">
                    <a:prstClr val="black">
                      <a:alpha val="40000"/>
                    </a:prstClr>
                  </a:outerShdw>
                </a:effectLst>
              </a:tblPr>
              <a:tblGrid>
                <a:gridCol w="1117591"/>
                <a:gridCol w="2641608"/>
                <a:gridCol w="2336800"/>
              </a:tblGrid>
              <a:tr h="6096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bg1"/>
                          </a:solidFill>
                          <a:effectLst/>
                          <a:latin typeface="Calibri" pitchFamily="34" charset="0"/>
                          <a:cs typeface="Times New Roman" pitchFamily="18" charset="0"/>
                        </a:rPr>
                        <a:t>Sl. No.</a:t>
                      </a:r>
                      <a:endParaRPr kumimoji="0" lang="en-US" sz="2100" b="1" i="0" u="none" strike="noStrike" cap="none" normalizeH="0" baseline="0" dirty="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bg1"/>
                          </a:solidFill>
                          <a:effectLst/>
                          <a:latin typeface="Calibri" pitchFamily="34" charset="0"/>
                          <a:cs typeface="Times New Roman" pitchFamily="18" charset="0"/>
                        </a:rPr>
                        <a:t>Omega fatty acids</a:t>
                      </a:r>
                      <a:endParaRPr kumimoji="0" lang="en-US" sz="2100" b="1" i="0" u="none" strike="noStrike" cap="none" normalizeH="0" baseline="0" dirty="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bg1"/>
                          </a:solidFill>
                          <a:effectLst/>
                          <a:latin typeface="Calibri" pitchFamily="34" charset="0"/>
                          <a:cs typeface="Times New Roman" pitchFamily="18" charset="0"/>
                        </a:rPr>
                        <a:t>Percentage  (%)</a:t>
                      </a:r>
                      <a:endParaRPr kumimoji="0" lang="en-US" sz="2100" b="1" i="0" u="none" strike="noStrike" cap="none" normalizeH="0" baseline="0" dirty="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r>
              <a:tr h="5080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bg1"/>
                          </a:solidFill>
                          <a:effectLst/>
                          <a:latin typeface="Calibri" pitchFamily="34" charset="0"/>
                          <a:cs typeface="Times New Roman" pitchFamily="18" charset="0"/>
                        </a:rPr>
                        <a:t>1</a:t>
                      </a:r>
                      <a:endParaRPr kumimoji="0" lang="en-US" sz="2100" b="1" i="0" u="none" strike="noStrike" cap="none" normalizeH="0" baseline="0" dirty="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bg1"/>
                          </a:solidFill>
                          <a:effectLst/>
                          <a:latin typeface="Calibri" pitchFamily="34" charset="0"/>
                          <a:cs typeface="Times New Roman" pitchFamily="18" charset="0"/>
                        </a:rPr>
                        <a:t>Omega 3 fatty acids</a:t>
                      </a:r>
                      <a:endParaRPr kumimoji="0" lang="en-US" sz="2100" b="1" i="0" u="none" strike="noStrike" cap="none" normalizeH="0" baseline="0" dirty="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bg1"/>
                          </a:solidFill>
                          <a:effectLst/>
                          <a:latin typeface="Calibri" pitchFamily="34" charset="0"/>
                          <a:cs typeface="Times New Roman" pitchFamily="18" charset="0"/>
                        </a:rPr>
                        <a:t>40 - 60</a:t>
                      </a:r>
                      <a:endParaRPr kumimoji="0" lang="en-US" sz="2100" b="1" i="0" u="none" strike="noStrike" cap="none" normalizeH="0" baseline="0" dirty="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r>
              <a:tr h="60960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smtClean="0">
                          <a:ln>
                            <a:noFill/>
                          </a:ln>
                          <a:solidFill>
                            <a:schemeClr val="bg1"/>
                          </a:solidFill>
                          <a:effectLst/>
                          <a:latin typeface="Calibri" pitchFamily="34" charset="0"/>
                          <a:cs typeface="Times New Roman" pitchFamily="18" charset="0"/>
                        </a:rPr>
                        <a:t>2</a:t>
                      </a:r>
                      <a:endParaRPr kumimoji="0" lang="en-US" sz="2100" b="1" i="0" u="none" strike="noStrike" cap="none" normalizeH="0" baseline="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bg1"/>
                          </a:solidFill>
                          <a:effectLst/>
                          <a:latin typeface="Calibri" pitchFamily="34" charset="0"/>
                          <a:cs typeface="Times New Roman" pitchFamily="18" charset="0"/>
                        </a:rPr>
                        <a:t>Omega 6 fatty acids</a:t>
                      </a:r>
                      <a:endParaRPr kumimoji="0" lang="en-US" sz="2100" b="1" i="0" u="none" strike="noStrike" cap="none" normalizeH="0" baseline="0" dirty="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bg1"/>
                          </a:solidFill>
                          <a:effectLst/>
                          <a:latin typeface="Calibri" pitchFamily="34" charset="0"/>
                          <a:cs typeface="Times New Roman" pitchFamily="18" charset="0"/>
                        </a:rPr>
                        <a:t>5 - 20</a:t>
                      </a:r>
                      <a:endParaRPr kumimoji="0" lang="en-US" sz="2100" b="1" i="0" u="none" strike="noStrike" cap="none" normalizeH="0" baseline="0" dirty="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r>
              <a:tr h="41656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bg1"/>
                          </a:solidFill>
                          <a:effectLst/>
                          <a:latin typeface="Calibri" pitchFamily="34" charset="0"/>
                          <a:cs typeface="Times New Roman" pitchFamily="18" charset="0"/>
                        </a:rPr>
                        <a:t>3</a:t>
                      </a:r>
                      <a:endParaRPr kumimoji="0" lang="en-US" sz="2100" b="1" i="0" u="none" strike="noStrike" cap="none" normalizeH="0" baseline="0" dirty="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bg1"/>
                          </a:solidFill>
                          <a:effectLst/>
                          <a:latin typeface="Calibri" pitchFamily="34" charset="0"/>
                          <a:cs typeface="Times New Roman" pitchFamily="18" charset="0"/>
                        </a:rPr>
                        <a:t>Omega 9 fatty acids</a:t>
                      </a:r>
                      <a:endParaRPr kumimoji="0" lang="en-US" sz="2100" b="1" i="0" u="none" strike="noStrike" cap="none" normalizeH="0" baseline="0" dirty="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r>
                        <a:rPr kumimoji="0" lang="en-US" sz="2100" b="1" i="0" u="none" strike="noStrike" cap="none" normalizeH="0" baseline="0" dirty="0" smtClean="0">
                          <a:ln>
                            <a:noFill/>
                          </a:ln>
                          <a:solidFill>
                            <a:schemeClr val="bg1"/>
                          </a:solidFill>
                          <a:effectLst/>
                          <a:latin typeface="Calibri" pitchFamily="34" charset="0"/>
                          <a:cs typeface="Times New Roman" pitchFamily="18" charset="0"/>
                        </a:rPr>
                        <a:t>15 - 30</a:t>
                      </a:r>
                      <a:endParaRPr kumimoji="0" lang="en-US" sz="2100" b="1" i="0" u="none" strike="noStrike" cap="none" normalizeH="0" baseline="0" dirty="0" smtClean="0">
                        <a:ln>
                          <a:noFill/>
                        </a:ln>
                        <a:solidFill>
                          <a:schemeClr val="bg1"/>
                        </a:solidFill>
                        <a:effectLst/>
                        <a:latin typeface="Calibri" pitchFamily="34" charset="0"/>
                        <a:cs typeface="Arial" charset="0"/>
                      </a:endParaRPr>
                    </a:p>
                  </a:txBody>
                  <a:tcPr marL="121920" marR="12192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tx2">
                        <a:lumMod val="75000"/>
                      </a:schemeClr>
                    </a:solidFill>
                  </a:tcPr>
                </a:tc>
              </a:tr>
            </a:tbl>
          </a:graphicData>
        </a:graphic>
      </p:graphicFrame>
      <p:pic>
        <p:nvPicPr>
          <p:cNvPr id="70665" name="Picture 7" descr="http://www.buzzle.com/images/food/safflower-oil2.jpg"/>
          <p:cNvPicPr>
            <a:picLocks noChangeAspect="1" noChangeArrowheads="1"/>
          </p:cNvPicPr>
          <p:nvPr/>
        </p:nvPicPr>
        <p:blipFill>
          <a:blip r:embed="rId6" cstate="print"/>
          <a:srcRect/>
          <a:stretch>
            <a:fillRect/>
          </a:stretch>
        </p:blipFill>
        <p:spPr bwMode="auto">
          <a:xfrm>
            <a:off x="5892800" y="1397000"/>
            <a:ext cx="3657600" cy="2650067"/>
          </a:xfrm>
          <a:prstGeom prst="rect">
            <a:avLst/>
          </a:prstGeom>
          <a:noFill/>
          <a:ln w="9525">
            <a:noFill/>
            <a:miter lim="800000"/>
            <a:headEnd/>
            <a:tailEnd/>
          </a:ln>
        </p:spPr>
      </p:pic>
      <p:pic>
        <p:nvPicPr>
          <p:cNvPr id="70666" name="Picture 9" descr="http://www.english-online.org.uk/int7/graphics/olives.png"/>
          <p:cNvPicPr>
            <a:picLocks noChangeAspect="1" noChangeArrowheads="1"/>
          </p:cNvPicPr>
          <p:nvPr/>
        </p:nvPicPr>
        <p:blipFill>
          <a:blip r:embed="rId7" cstate="print"/>
          <a:srcRect/>
          <a:stretch>
            <a:fillRect/>
          </a:stretch>
        </p:blipFill>
        <p:spPr bwMode="auto">
          <a:xfrm>
            <a:off x="8638538" y="4711700"/>
            <a:ext cx="1826263" cy="1524000"/>
          </a:xfrm>
          <a:prstGeom prst="rect">
            <a:avLst/>
          </a:prstGeom>
          <a:noFill/>
          <a:ln w="9525">
            <a:noFill/>
            <a:miter lim="800000"/>
            <a:headEnd/>
            <a:tailEnd/>
          </a:ln>
        </p:spPr>
      </p:pic>
      <p:pic>
        <p:nvPicPr>
          <p:cNvPr id="70667" name="Picture 11" descr="http://agoodshake.com/wp-content/uploads/et_temp/Flaxseeds-330602_213x213.png"/>
          <p:cNvPicPr>
            <a:picLocks noChangeAspect="1" noChangeArrowheads="1"/>
          </p:cNvPicPr>
          <p:nvPr/>
        </p:nvPicPr>
        <p:blipFill>
          <a:blip r:embed="rId8" cstate="print"/>
          <a:srcRect/>
          <a:stretch>
            <a:fillRect/>
          </a:stretch>
        </p:blipFill>
        <p:spPr bwMode="auto">
          <a:xfrm>
            <a:off x="3801533" y="1540933"/>
            <a:ext cx="2091267" cy="2396067"/>
          </a:xfrm>
          <a:prstGeom prst="rect">
            <a:avLst/>
          </a:prstGeom>
          <a:noFill/>
          <a:ln w="9525">
            <a:noFill/>
            <a:miter lim="800000"/>
            <a:headEnd/>
            <a:tailEnd/>
          </a:ln>
        </p:spPr>
      </p:pic>
      <p:pic>
        <p:nvPicPr>
          <p:cNvPr id="13" name="Picture 2"/>
          <p:cNvPicPr>
            <a:picLocks noChangeAspect="1" noChangeArrowheads="1"/>
          </p:cNvPicPr>
          <p:nvPr/>
        </p:nvPicPr>
        <p:blipFill>
          <a:blip r:embed="rId9" cstate="print"/>
          <a:srcRect/>
          <a:stretch>
            <a:fillRect/>
          </a:stretch>
        </p:blipFill>
        <p:spPr bwMode="auto">
          <a:xfrm>
            <a:off x="9119194" y="348347"/>
            <a:ext cx="2946400" cy="1043517"/>
          </a:xfrm>
          <a:prstGeom prst="rect">
            <a:avLst/>
          </a:prstGeom>
          <a:noFill/>
          <a:ln w="9525">
            <a:noFill/>
            <a:miter lim="800000"/>
            <a:headEnd/>
            <a:tailEnd/>
          </a:ln>
        </p:spPr>
      </p:pic>
      <p:sp>
        <p:nvSpPr>
          <p:cNvPr id="18" name="TextBox 17"/>
          <p:cNvSpPr txBox="1"/>
          <p:nvPr/>
        </p:nvSpPr>
        <p:spPr>
          <a:xfrm>
            <a:off x="3759200" y="3530600"/>
            <a:ext cx="1930400" cy="400105"/>
          </a:xfrm>
          <a:prstGeom prst="rect">
            <a:avLst/>
          </a:prstGeom>
          <a:noFill/>
        </p:spPr>
        <p:txBody>
          <a:bodyPr wrap="square" lIns="121917" tIns="60958" rIns="121917" bIns="60958" rtlCol="0">
            <a:spAutoFit/>
          </a:bodyPr>
          <a:lstStyle/>
          <a:p>
            <a:r>
              <a:rPr lang="en-US" b="1" dirty="0" smtClean="0"/>
              <a:t>Agase beeja</a:t>
            </a:r>
            <a:endParaRPr lang="en-US" b="1" dirty="0"/>
          </a:p>
        </p:txBody>
      </p:sp>
      <p:sp>
        <p:nvSpPr>
          <p:cNvPr id="19" name="TextBox 18"/>
          <p:cNvSpPr txBox="1"/>
          <p:nvPr/>
        </p:nvSpPr>
        <p:spPr>
          <a:xfrm>
            <a:off x="9042400" y="6032500"/>
            <a:ext cx="1930400" cy="400105"/>
          </a:xfrm>
          <a:prstGeom prst="rect">
            <a:avLst/>
          </a:prstGeom>
          <a:noFill/>
        </p:spPr>
        <p:txBody>
          <a:bodyPr wrap="square" lIns="121917" tIns="60958" rIns="121917" bIns="60958" rtlCol="0">
            <a:spAutoFit/>
          </a:bodyPr>
          <a:lstStyle/>
          <a:p>
            <a:r>
              <a:rPr lang="en-US" b="1" dirty="0" smtClean="0"/>
              <a:t>Olives</a:t>
            </a:r>
            <a:endParaRPr lang="en-US" b="1" dirty="0"/>
          </a:p>
        </p:txBody>
      </p:sp>
      <p:sp>
        <p:nvSpPr>
          <p:cNvPr id="17" name="Rectangle 16"/>
          <p:cNvSpPr/>
          <p:nvPr/>
        </p:nvSpPr>
        <p:spPr>
          <a:xfrm>
            <a:off x="-177800" y="-50801"/>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General Wellness</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832465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36579"/>
                                        </p:tgtEl>
                                        <p:attrNameLst>
                                          <p:attrName>style.visibility</p:attrName>
                                        </p:attrNameLst>
                                      </p:cBhvr>
                                      <p:to>
                                        <p:strVal val="visible"/>
                                      </p:to>
                                    </p:set>
                                    <p:animEffect transition="in" filter="slide(fromLeft)">
                                      <p:cBhvr>
                                        <p:cTn id="7" dur="500"/>
                                        <p:tgtEl>
                                          <p:spTgt spid="536579"/>
                                        </p:tgtEl>
                                      </p:cBhvr>
                                    </p:animEffect>
                                  </p:childTnLst>
                                </p:cTn>
                              </p:par>
                              <p:par>
                                <p:cTn id="8" presetID="35" presetClass="emph" presetSubtype="0" repeatCount="indefinite" fill="hold" grpId="0" nodeType="withEffect">
                                  <p:stCondLst>
                                    <p:cond delay="0"/>
                                  </p:stCondLst>
                                  <p:childTnLst>
                                    <p:anim calcmode="discrete" valueType="str">
                                      <p:cBhvr>
                                        <p:cTn id="9" dur="1000" fill="hold"/>
                                        <p:tgtEl>
                                          <p:spTgt spid="6"/>
                                        </p:tgtEl>
                                        <p:attrNameLst>
                                          <p:attrName>style.visibility</p:attrName>
                                        </p:attrNameLst>
                                      </p:cBhvr>
                                      <p:tavLst>
                                        <p:tav tm="0">
                                          <p:val>
                                            <p:strVal val="hidden"/>
                                          </p:val>
                                        </p:tav>
                                        <p:tav tm="50000">
                                          <p:val>
                                            <p:strVal val="visible"/>
                                          </p:val>
                                        </p:tav>
                                      </p:tavLst>
                                    </p:anim>
                                  </p:childTnLst>
                                </p:cTn>
                              </p:par>
                              <p:par>
                                <p:cTn id="10" presetID="12" presetClass="entr" presetSubtype="4"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slide(fromBottom)">
                                      <p:cBhvr>
                                        <p:cTn id="12" dur="500"/>
                                        <p:tgtEl>
                                          <p:spTgt spid="15"/>
                                        </p:tgtEl>
                                      </p:cBhvr>
                                    </p:animEffect>
                                  </p:childTnLst>
                                </p:cTn>
                              </p:par>
                              <p:par>
                                <p:cTn id="13" presetID="1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slide(fromBottom)">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additive="base">
                                        <p:cTn id="20" dur="500"/>
                                        <p:tgtEl>
                                          <p:spTgt spid="13"/>
                                        </p:tgtEl>
                                        <p:attrNameLst>
                                          <p:attrName>ppt_x</p:attrName>
                                        </p:attrNameLst>
                                      </p:cBhvr>
                                      <p:tavLst>
                                        <p:tav tm="0">
                                          <p:val>
                                            <p:strVal val="#ppt_x+#ppt_w*1.125000"/>
                                          </p:val>
                                        </p:tav>
                                        <p:tav tm="100000">
                                          <p:val>
                                            <p:strVal val="#ppt_x"/>
                                          </p:val>
                                        </p:tav>
                                      </p:tavLst>
                                    </p:anim>
                                    <p:animEffect transition="in" filter="wipe(left)">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slide(fromBottom)">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20</a:t>
            </a:fld>
            <a:endParaRPr lang="en-IN"/>
          </a:p>
        </p:txBody>
      </p:sp>
      <p:grpSp>
        <p:nvGrpSpPr>
          <p:cNvPr id="10" name="Group 9"/>
          <p:cNvGrpSpPr/>
          <p:nvPr/>
        </p:nvGrpSpPr>
        <p:grpSpPr>
          <a:xfrm>
            <a:off x="188682" y="101597"/>
            <a:ext cx="11785600" cy="6371773"/>
            <a:chOff x="0" y="0"/>
            <a:chExt cx="9144000" cy="5143500"/>
          </a:xfrm>
        </p:grpSpPr>
        <p:sp>
          <p:nvSpPr>
            <p:cNvPr id="3" name="Rectangle 2"/>
            <p:cNvSpPr/>
            <p:nvPr/>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fontAlgn="auto">
                <a:spcBef>
                  <a:spcPts val="0"/>
                </a:spcBef>
                <a:spcAft>
                  <a:spcPts val="0"/>
                </a:spcAft>
                <a:defRPr/>
              </a:pPr>
              <a:endParaRPr lang="en-US"/>
            </a:p>
          </p:txBody>
        </p:sp>
        <p:sp>
          <p:nvSpPr>
            <p:cNvPr id="4" name="Title 1"/>
            <p:cNvSpPr txBox="1">
              <a:spLocks/>
            </p:cNvSpPr>
            <p:nvPr/>
          </p:nvSpPr>
          <p:spPr>
            <a:xfrm>
              <a:off x="0" y="80417"/>
              <a:ext cx="9144000" cy="535531"/>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smtClean="0">
                  <a:ln>
                    <a:noFill/>
                  </a:ln>
                  <a:solidFill>
                    <a:schemeClr val="bg1"/>
                  </a:solidFill>
                  <a:effectLst/>
                  <a:uLnTx/>
                  <a:uFillTx/>
                  <a:latin typeface="+mj-lt"/>
                  <a:ea typeface="+mj-ea"/>
                  <a:cs typeface="+mj-cs"/>
                </a:rPr>
                <a:t>Too Little Protein Means Muscle Loss</a:t>
              </a:r>
              <a:endParaRPr kumimoji="0" lang="en-US" sz="3600" b="1" i="0" u="none" strike="noStrike" kern="1200" cap="none" spc="0" normalizeH="0" baseline="0" noProof="0" dirty="0">
                <a:ln>
                  <a:noFill/>
                </a:ln>
                <a:solidFill>
                  <a:schemeClr val="bg1"/>
                </a:solidFill>
                <a:effectLst/>
                <a:uLnTx/>
                <a:uFillTx/>
                <a:latin typeface="+mj-lt"/>
                <a:ea typeface="+mj-ea"/>
                <a:cs typeface="+mj-cs"/>
              </a:endParaRPr>
            </a:p>
          </p:txBody>
        </p:sp>
        <p:sp>
          <p:nvSpPr>
            <p:cNvPr id="5" name="Rectangle 4"/>
            <p:cNvSpPr/>
            <p:nvPr/>
          </p:nvSpPr>
          <p:spPr>
            <a:xfrm>
              <a:off x="152400" y="2190750"/>
              <a:ext cx="3886200" cy="2431435"/>
            </a:xfrm>
            <a:prstGeom prst="rect">
              <a:avLst/>
            </a:prstGeom>
          </p:spPr>
          <p:txBody>
            <a:bodyPr wrap="square">
              <a:spAutoFit/>
            </a:bodyPr>
            <a:lstStyle/>
            <a:p>
              <a:pPr algn="just"/>
              <a:r>
                <a:rPr lang="en-US" sz="2000" b="1" dirty="0" smtClean="0"/>
                <a:t>Recommended Dietary Allowance (RDA)  for  Protein Daily Protein Intake.</a:t>
              </a:r>
            </a:p>
            <a:p>
              <a:pPr algn="just"/>
              <a:endParaRPr lang="en-US" sz="2000" b="1" dirty="0" smtClean="0"/>
            </a:p>
            <a:p>
              <a:pPr algn="just"/>
              <a:r>
                <a:rPr lang="en-US" sz="2000" b="1" dirty="0" smtClean="0"/>
                <a:t> </a:t>
              </a:r>
              <a:r>
                <a:rPr lang="en-US" sz="2400" b="1" dirty="0" smtClean="0">
                  <a:solidFill>
                    <a:srgbClr val="C00000"/>
                  </a:solidFill>
                </a:rPr>
                <a:t>A minimum daily intake of protein is about 1.2 grams per kilogram of body weight</a:t>
              </a:r>
              <a:endParaRPr lang="en-US" sz="2000" b="1" dirty="0">
                <a:solidFill>
                  <a:srgbClr val="C00000"/>
                </a:solidFill>
              </a:endParaRPr>
            </a:p>
          </p:txBody>
        </p:sp>
        <p:sp>
          <p:nvSpPr>
            <p:cNvPr id="6" name="Rectangle 5"/>
            <p:cNvSpPr/>
            <p:nvPr/>
          </p:nvSpPr>
          <p:spPr>
            <a:xfrm>
              <a:off x="152400" y="819150"/>
              <a:ext cx="8763000" cy="1323439"/>
            </a:xfrm>
            <a:prstGeom prst="rect">
              <a:avLst/>
            </a:prstGeom>
          </p:spPr>
          <p:txBody>
            <a:bodyPr wrap="square">
              <a:spAutoFit/>
            </a:bodyPr>
            <a:lstStyle/>
            <a:p>
              <a:pPr algn="just"/>
              <a:r>
                <a:rPr lang="en-US" sz="2000" b="1" dirty="0" smtClean="0">
                  <a:solidFill>
                    <a:srgbClr val="000099"/>
                  </a:solidFill>
                </a:rPr>
                <a:t>Protein is not stored in the body as such</a:t>
              </a:r>
              <a:r>
                <a:rPr lang="en-US" sz="2000" b="1" dirty="0" smtClean="0"/>
                <a:t>, unlike fat (in fat cells) and glucose (in muscle or liver). Because muscles, for example, are built from protein, we need to consume, and synthesize, enough protein to maintain healthy, hard-working muscles.</a:t>
              </a:r>
              <a:endParaRPr lang="en-US" sz="2000" b="1" dirty="0"/>
            </a:p>
          </p:txBody>
        </p:sp>
        <p:pic>
          <p:nvPicPr>
            <p:cNvPr id="7" name="Picture 2" descr="http://1.bp.blogspot.com/_zy8n7B9SGnU/TMl_CuM2_II/AAAAAAAAAR4/8vHTV7Y8d70/s1600/sarc.bmp"/>
            <p:cNvPicPr>
              <a:picLocks noChangeAspect="1" noChangeArrowheads="1"/>
            </p:cNvPicPr>
            <p:nvPr/>
          </p:nvPicPr>
          <p:blipFill>
            <a:blip r:embed="rId2" cstate="print"/>
            <a:srcRect/>
            <a:stretch>
              <a:fillRect/>
            </a:stretch>
          </p:blipFill>
          <p:spPr bwMode="auto">
            <a:xfrm>
              <a:off x="4094655" y="1962150"/>
              <a:ext cx="2610945" cy="2819400"/>
            </a:xfrm>
            <a:prstGeom prst="rect">
              <a:avLst/>
            </a:prstGeom>
            <a:noFill/>
          </p:spPr>
        </p:pic>
        <p:pic>
          <p:nvPicPr>
            <p:cNvPr id="8" name="Picture 2"/>
            <p:cNvPicPr>
              <a:picLocks noChangeAspect="1" noChangeArrowheads="1"/>
            </p:cNvPicPr>
            <p:nvPr/>
          </p:nvPicPr>
          <p:blipFill>
            <a:blip r:embed="rId3" cstate="print"/>
            <a:srcRect/>
            <a:stretch>
              <a:fillRect/>
            </a:stretch>
          </p:blipFill>
          <p:spPr bwMode="auto">
            <a:xfrm>
              <a:off x="6705600" y="1962149"/>
              <a:ext cx="2286000" cy="2819401"/>
            </a:xfrm>
            <a:prstGeom prst="rect">
              <a:avLst/>
            </a:prstGeom>
            <a:noFill/>
            <a:ln w="9525">
              <a:noFill/>
              <a:miter lim="800000"/>
              <a:headEnd/>
              <a:tailEnd/>
            </a:ln>
          </p:spPr>
        </p:pic>
        <p:pic>
          <p:nvPicPr>
            <p:cNvPr id="9" name="Picture 3"/>
            <p:cNvPicPr>
              <a:picLocks noChangeAspect="1" noChangeArrowheads="1"/>
            </p:cNvPicPr>
            <p:nvPr/>
          </p:nvPicPr>
          <p:blipFill>
            <a:blip r:embed="rId4" cstate="print"/>
            <a:srcRect/>
            <a:stretch>
              <a:fillRect/>
            </a:stretch>
          </p:blipFill>
          <p:spPr bwMode="auto">
            <a:xfrm>
              <a:off x="7696200" y="3028950"/>
              <a:ext cx="819150" cy="705379"/>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21</a:t>
            </a:fld>
            <a:endParaRPr lang="en-IN"/>
          </a:p>
        </p:txBody>
      </p:sp>
      <p:sp>
        <p:nvSpPr>
          <p:cNvPr id="3" name="Rectangle 2"/>
          <p:cNvSpPr txBox="1">
            <a:spLocks noChangeArrowheads="1"/>
          </p:cNvSpPr>
          <p:nvPr/>
        </p:nvSpPr>
        <p:spPr>
          <a:xfrm>
            <a:off x="5769365" y="68035"/>
            <a:ext cx="6476999" cy="584201"/>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Our daily </a:t>
            </a:r>
            <a:r>
              <a:rPr kumimoji="0" lang="en-US" sz="4000" b="1" i="0" u="none" strike="noStrike" kern="1200" cap="none" spc="0" normalizeH="0" baseline="0" noProof="0" dirty="0" smtClean="0">
                <a:ln>
                  <a:noFill/>
                </a:ln>
                <a:solidFill>
                  <a:srgbClr val="FF0000"/>
                </a:solidFill>
                <a:effectLst/>
                <a:uLnTx/>
                <a:uFillTx/>
                <a:latin typeface="+mj-lt"/>
                <a:ea typeface="+mj-ea"/>
                <a:cs typeface="+mj-cs"/>
              </a:rPr>
              <a:t>‘</a:t>
            </a:r>
            <a:r>
              <a:rPr kumimoji="0" lang="en-US" sz="4000" b="1" i="0" u="sng" strike="noStrike" kern="1200" cap="none" spc="0" normalizeH="0" baseline="0" noProof="0" dirty="0" smtClean="0">
                <a:ln>
                  <a:noFill/>
                </a:ln>
                <a:solidFill>
                  <a:srgbClr val="FF0000"/>
                </a:solidFill>
                <a:effectLst/>
                <a:uLnTx/>
                <a:uFillTx/>
                <a:latin typeface="+mj-lt"/>
                <a:ea typeface="+mj-ea"/>
                <a:cs typeface="+mj-cs"/>
              </a:rPr>
              <a:t>normal</a:t>
            </a:r>
            <a:r>
              <a:rPr kumimoji="0" lang="en-US" sz="4000" b="1" i="0" u="none" strike="noStrike" kern="1200" cap="none" spc="0" normalizeH="0" baseline="0" noProof="0" dirty="0" smtClean="0">
                <a:ln>
                  <a:noFill/>
                </a:ln>
                <a:solidFill>
                  <a:srgbClr val="FF0000"/>
                </a:solidFill>
                <a:effectLst/>
                <a:uLnTx/>
                <a:uFillTx/>
                <a:latin typeface="+mj-lt"/>
                <a:ea typeface="+mj-ea"/>
                <a:cs typeface="+mj-cs"/>
              </a:rPr>
              <a:t>’ </a:t>
            </a:r>
            <a:r>
              <a:rPr kumimoji="0" lang="en-US" sz="4000" b="0" i="0" u="none" strike="noStrike" kern="1200" cap="none" spc="0" normalizeH="0" baseline="0" noProof="0" dirty="0" smtClean="0">
                <a:ln>
                  <a:noFill/>
                </a:ln>
                <a:solidFill>
                  <a:schemeClr val="tx1"/>
                </a:solidFill>
                <a:effectLst/>
                <a:uLnTx/>
                <a:uFillTx/>
                <a:latin typeface="+mj-lt"/>
                <a:ea typeface="+mj-ea"/>
                <a:cs typeface="+mj-cs"/>
              </a:rPr>
              <a:t>BREAKFAST</a:t>
            </a:r>
          </a:p>
        </p:txBody>
      </p:sp>
      <p:grpSp>
        <p:nvGrpSpPr>
          <p:cNvPr id="4" name="Group 3"/>
          <p:cNvGrpSpPr>
            <a:grpSpLocks/>
          </p:cNvGrpSpPr>
          <p:nvPr/>
        </p:nvGrpSpPr>
        <p:grpSpPr bwMode="auto">
          <a:xfrm>
            <a:off x="4913057" y="1016001"/>
            <a:ext cx="3595688" cy="2217052"/>
            <a:chOff x="1152" y="974"/>
            <a:chExt cx="2265" cy="1522"/>
          </a:xfrm>
        </p:grpSpPr>
        <p:sp>
          <p:nvSpPr>
            <p:cNvPr id="5" name="AutoShape 4"/>
            <p:cNvSpPr>
              <a:spLocks noChangeArrowheads="1"/>
            </p:cNvSpPr>
            <p:nvPr/>
          </p:nvSpPr>
          <p:spPr bwMode="auto">
            <a:xfrm>
              <a:off x="1152" y="974"/>
              <a:ext cx="2265" cy="1522"/>
            </a:xfrm>
            <a:prstGeom prst="upArrow">
              <a:avLst>
                <a:gd name="adj1" fmla="val 59306"/>
                <a:gd name="adj2" fmla="val 33597"/>
              </a:avLst>
            </a:prstGeom>
            <a:solidFill>
              <a:srgbClr val="003300"/>
            </a:solidFill>
            <a:ln w="9525">
              <a:noFill/>
              <a:miter lim="800000"/>
              <a:headEnd/>
              <a:tailEnd/>
            </a:ln>
          </p:spPr>
          <p:txBody>
            <a:bodyPr vert="eaVert" wrap="none" anchor="ctr"/>
            <a:lstStyle/>
            <a:p>
              <a:endParaRPr lang="en-SG"/>
            </a:p>
          </p:txBody>
        </p:sp>
        <p:sp>
          <p:nvSpPr>
            <p:cNvPr id="6" name="Text Box 5"/>
            <p:cNvSpPr txBox="1">
              <a:spLocks noChangeArrowheads="1"/>
            </p:cNvSpPr>
            <p:nvPr/>
          </p:nvSpPr>
          <p:spPr bwMode="auto">
            <a:xfrm>
              <a:off x="1584" y="1136"/>
              <a:ext cx="1392" cy="1189"/>
            </a:xfrm>
            <a:prstGeom prst="rect">
              <a:avLst/>
            </a:prstGeom>
            <a:noFill/>
            <a:ln w="9525">
              <a:noFill/>
              <a:miter lim="800000"/>
              <a:headEnd/>
              <a:tailEnd/>
            </a:ln>
          </p:spPr>
          <p:txBody>
            <a:bodyPr>
              <a:spAutoFit/>
            </a:bodyPr>
            <a:lstStyle/>
            <a:p>
              <a:pPr algn="ctr" eaLnBrk="0" hangingPunct="0">
                <a:lnSpc>
                  <a:spcPct val="100000"/>
                </a:lnSpc>
                <a:spcBef>
                  <a:spcPct val="0"/>
                </a:spcBef>
                <a:buClrTx/>
                <a:buSzTx/>
                <a:buFontTx/>
                <a:buNone/>
              </a:pPr>
              <a:r>
                <a:rPr lang="en-US" b="1" dirty="0">
                  <a:solidFill>
                    <a:srgbClr val="FF9900"/>
                  </a:solidFill>
                  <a:latin typeface="Trebuchet MS" pitchFamily="34" charset="0"/>
                </a:rPr>
                <a:t>EXCESSES</a:t>
              </a:r>
            </a:p>
            <a:p>
              <a:pPr algn="ctr" eaLnBrk="0" hangingPunct="0">
                <a:lnSpc>
                  <a:spcPct val="100000"/>
                </a:lnSpc>
                <a:spcBef>
                  <a:spcPct val="0"/>
                </a:spcBef>
                <a:buClrTx/>
                <a:buSzTx/>
                <a:buFontTx/>
                <a:buNone/>
              </a:pPr>
              <a:r>
                <a:rPr lang="en-US" dirty="0">
                  <a:solidFill>
                    <a:schemeClr val="bg1"/>
                  </a:solidFill>
                  <a:latin typeface="Trebuchet MS" pitchFamily="34" charset="0"/>
                </a:rPr>
                <a:t>Salt, sugar, fats</a:t>
              </a:r>
              <a:r>
                <a:rPr lang="en-US" dirty="0" smtClean="0">
                  <a:solidFill>
                    <a:schemeClr val="bg1"/>
                  </a:solidFill>
                  <a:latin typeface="Trebuchet MS" pitchFamily="34" charset="0"/>
                </a:rPr>
                <a:t>, </a:t>
              </a:r>
              <a:r>
                <a:rPr lang="en-US" sz="3200" b="1" dirty="0" smtClean="0">
                  <a:solidFill>
                    <a:schemeClr val="bg1"/>
                  </a:solidFill>
                  <a:latin typeface="Trebuchet MS" pitchFamily="34" charset="0"/>
                </a:rPr>
                <a:t>calories</a:t>
              </a:r>
              <a:r>
                <a:rPr lang="en-US" dirty="0">
                  <a:solidFill>
                    <a:schemeClr val="bg1"/>
                  </a:solidFill>
                  <a:latin typeface="Trebuchet MS" pitchFamily="34" charset="0"/>
                </a:rPr>
                <a:t>, carbohydrates</a:t>
              </a:r>
            </a:p>
          </p:txBody>
        </p:sp>
      </p:grpSp>
      <p:grpSp>
        <p:nvGrpSpPr>
          <p:cNvPr id="7" name="Group 6"/>
          <p:cNvGrpSpPr>
            <a:grpSpLocks/>
          </p:cNvGrpSpPr>
          <p:nvPr/>
        </p:nvGrpSpPr>
        <p:grpSpPr bwMode="auto">
          <a:xfrm>
            <a:off x="8302343" y="3697501"/>
            <a:ext cx="3595687" cy="2209813"/>
            <a:chOff x="2391" y="2496"/>
            <a:chExt cx="2265" cy="1522"/>
          </a:xfrm>
        </p:grpSpPr>
        <p:sp>
          <p:nvSpPr>
            <p:cNvPr id="8" name="AutoShape 7"/>
            <p:cNvSpPr>
              <a:spLocks noChangeArrowheads="1"/>
            </p:cNvSpPr>
            <p:nvPr/>
          </p:nvSpPr>
          <p:spPr bwMode="auto">
            <a:xfrm rot="10800000">
              <a:off x="2391" y="2496"/>
              <a:ext cx="2265" cy="1522"/>
            </a:xfrm>
            <a:prstGeom prst="upArrow">
              <a:avLst>
                <a:gd name="adj1" fmla="val 59306"/>
                <a:gd name="adj2" fmla="val 33597"/>
              </a:avLst>
            </a:prstGeom>
            <a:solidFill>
              <a:srgbClr val="003300"/>
            </a:solidFill>
            <a:ln w="9525">
              <a:noFill/>
              <a:miter lim="800000"/>
              <a:headEnd/>
              <a:tailEnd/>
            </a:ln>
          </p:spPr>
          <p:txBody>
            <a:bodyPr vert="eaVert" wrap="none" anchor="ctr"/>
            <a:lstStyle/>
            <a:p>
              <a:endParaRPr lang="en-SG"/>
            </a:p>
          </p:txBody>
        </p:sp>
        <p:sp>
          <p:nvSpPr>
            <p:cNvPr id="9" name="Text Box 8"/>
            <p:cNvSpPr txBox="1">
              <a:spLocks noChangeArrowheads="1"/>
            </p:cNvSpPr>
            <p:nvPr/>
          </p:nvSpPr>
          <p:spPr bwMode="auto">
            <a:xfrm>
              <a:off x="2783" y="2496"/>
              <a:ext cx="1489" cy="1422"/>
            </a:xfrm>
            <a:prstGeom prst="rect">
              <a:avLst/>
            </a:prstGeom>
            <a:noFill/>
            <a:ln w="9525">
              <a:noFill/>
              <a:miter lim="800000"/>
              <a:headEnd/>
              <a:tailEnd/>
            </a:ln>
          </p:spPr>
          <p:txBody>
            <a:bodyPr>
              <a:spAutoFit/>
            </a:bodyPr>
            <a:lstStyle/>
            <a:p>
              <a:pPr algn="ctr" eaLnBrk="0" hangingPunct="0">
                <a:lnSpc>
                  <a:spcPct val="100000"/>
                </a:lnSpc>
                <a:spcBef>
                  <a:spcPct val="0"/>
                </a:spcBef>
                <a:buClrTx/>
                <a:buSzTx/>
                <a:buFontTx/>
                <a:buNone/>
              </a:pPr>
              <a:r>
                <a:rPr lang="en-US" sz="2000" dirty="0">
                  <a:solidFill>
                    <a:schemeClr val="bg1"/>
                  </a:solidFill>
                  <a:latin typeface="Trebuchet MS" pitchFamily="34" charset="0"/>
                </a:rPr>
                <a:t>Vitamins &amp; minerals,</a:t>
              </a:r>
            </a:p>
            <a:p>
              <a:pPr algn="ctr" eaLnBrk="0" hangingPunct="0">
                <a:lnSpc>
                  <a:spcPct val="100000"/>
                </a:lnSpc>
                <a:spcBef>
                  <a:spcPct val="0"/>
                </a:spcBef>
                <a:buClrTx/>
                <a:buSzTx/>
                <a:buFontTx/>
                <a:buNone/>
              </a:pPr>
              <a:r>
                <a:rPr lang="en-US" sz="2000" dirty="0">
                  <a:solidFill>
                    <a:schemeClr val="bg1"/>
                  </a:solidFill>
                  <a:latin typeface="Trebuchet MS" pitchFamily="34" charset="0"/>
                </a:rPr>
                <a:t>protein, fiber, water</a:t>
              </a:r>
            </a:p>
            <a:p>
              <a:pPr algn="ctr" eaLnBrk="0" hangingPunct="0">
                <a:lnSpc>
                  <a:spcPct val="100000"/>
                </a:lnSpc>
                <a:spcBef>
                  <a:spcPct val="0"/>
                </a:spcBef>
                <a:buClrTx/>
                <a:buSzTx/>
                <a:buFontTx/>
                <a:buNone/>
              </a:pPr>
              <a:r>
                <a:rPr lang="en-US" sz="2000" b="1" dirty="0">
                  <a:solidFill>
                    <a:srgbClr val="FFCC00"/>
                  </a:solidFill>
                  <a:latin typeface="Trebuchet MS" pitchFamily="34" charset="0"/>
                </a:rPr>
                <a:t>DEFICIENCIES</a:t>
              </a:r>
            </a:p>
          </p:txBody>
        </p:sp>
      </p:grpSp>
      <p:sp>
        <p:nvSpPr>
          <p:cNvPr id="10" name="Line 9"/>
          <p:cNvSpPr>
            <a:spLocks noChangeShapeType="1"/>
          </p:cNvSpPr>
          <p:nvPr/>
        </p:nvSpPr>
        <p:spPr bwMode="auto">
          <a:xfrm flipV="1">
            <a:off x="4408684" y="3410857"/>
            <a:ext cx="7202751" cy="25391"/>
          </a:xfrm>
          <a:prstGeom prst="line">
            <a:avLst/>
          </a:prstGeom>
          <a:noFill/>
          <a:ln w="28575">
            <a:solidFill>
              <a:srgbClr val="CC3300"/>
            </a:solidFill>
            <a:round/>
            <a:headEnd/>
            <a:tailEnd/>
          </a:ln>
        </p:spPr>
        <p:txBody>
          <a:bodyPr/>
          <a:lstStyle/>
          <a:p>
            <a:endParaRPr lang="en-US"/>
          </a:p>
        </p:txBody>
      </p:sp>
      <p:pic>
        <p:nvPicPr>
          <p:cNvPr id="11" name="Picture 4" descr="http://www.indianetzone.com/photos_gallery/10/indian-dishes_1884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59510" y="1554419"/>
            <a:ext cx="2066546" cy="16559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6457" y="3623939"/>
            <a:ext cx="1531228" cy="15170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8" descr="http://t0.gstatic.com/images?q=tbn:ANd9GcTF6XrJON9tZxqrYO96D8f2BGsvVkxte921mnxqedmOyc8FV2p2qXyk8QatC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9653" y="3625251"/>
            <a:ext cx="1524461" cy="15317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http://2.bp.blogspot.com/_-4-ygrJfzdc/S9tT5MLY74I/AAAAAAAAAAU/QFQka1TyY-w/s1600/standing_man.jpg"/>
          <p:cNvPicPr>
            <a:picLocks noChangeAspect="1" noChangeArrowheads="1"/>
          </p:cNvPicPr>
          <p:nvPr/>
        </p:nvPicPr>
        <p:blipFill>
          <a:blip r:embed="rId5" cstate="print"/>
          <a:srcRect/>
          <a:stretch>
            <a:fillRect/>
          </a:stretch>
        </p:blipFill>
        <p:spPr bwMode="auto">
          <a:xfrm>
            <a:off x="1320800" y="553547"/>
            <a:ext cx="2322286" cy="2759296"/>
          </a:xfrm>
          <a:prstGeom prst="rect">
            <a:avLst/>
          </a:prstGeom>
          <a:ln>
            <a:noFill/>
          </a:ln>
          <a:effectLst>
            <a:outerShdw blurRad="292100" dist="139700" dir="2700000" algn="tl" rotWithShape="0">
              <a:srgbClr val="333333">
                <a:alpha val="65000"/>
              </a:srgbClr>
            </a:outerShdw>
          </a:effectLst>
        </p:spPr>
      </p:pic>
      <p:pic>
        <p:nvPicPr>
          <p:cNvPr id="15" name="Picture 4" descr="http://www.mdriveformen.com/blog/wp-content/uploads/sarcopenia-300x196.jpg"/>
          <p:cNvPicPr>
            <a:picLocks noChangeAspect="1" noChangeArrowheads="1"/>
          </p:cNvPicPr>
          <p:nvPr/>
        </p:nvPicPr>
        <p:blipFill>
          <a:blip r:embed="rId6" cstate="print"/>
          <a:srcRect/>
          <a:stretch>
            <a:fillRect/>
          </a:stretch>
        </p:blipFill>
        <p:spPr bwMode="auto">
          <a:xfrm>
            <a:off x="928914" y="3769181"/>
            <a:ext cx="3236554" cy="21145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par>
                                <p:cTn id="8" presetID="1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750"/>
                                        <p:tgtEl>
                                          <p:spTgt spid="11"/>
                                        </p:tgtEl>
                                        <p:attrNameLst>
                                          <p:attrName>ppt_y</p:attrName>
                                        </p:attrNameLst>
                                      </p:cBhvr>
                                      <p:tavLst>
                                        <p:tav tm="0">
                                          <p:val>
                                            <p:strVal val="#ppt_y+#ppt_h*1.125000"/>
                                          </p:val>
                                        </p:tav>
                                        <p:tav tm="100000">
                                          <p:val>
                                            <p:strVal val="#ppt_y"/>
                                          </p:val>
                                        </p:tav>
                                      </p:tavLst>
                                    </p:anim>
                                    <p:animEffect transition="in" filter="wipe(up)">
                                      <p:cBhvr>
                                        <p:cTn id="11" dur="75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lide(fromBottom)">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lide(fromTop)">
                                      <p:cBhvr>
                                        <p:cTn id="21" dur="500"/>
                                        <p:tgtEl>
                                          <p:spTgt spid="7"/>
                                        </p:tgtEl>
                                      </p:cBhvr>
                                    </p:animEffect>
                                  </p:childTnLst>
                                </p:cTn>
                              </p:par>
                              <p:par>
                                <p:cTn id="22" presetID="12" presetClass="entr" presetSubtype="1"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lide(fromTop)">
                                      <p:cBhvr>
                                        <p:cTn id="24" dur="750"/>
                                        <p:tgtEl>
                                          <p:spTgt spid="12"/>
                                        </p:tgtEl>
                                      </p:cBhvr>
                                    </p:animEffect>
                                  </p:childTnLst>
                                </p:cTn>
                              </p:par>
                              <p:par>
                                <p:cTn id="25" presetID="12" presetClass="entr" presetSubtype="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lide(fromTop)">
                                      <p:cBhvr>
                                        <p:cTn id="27" dur="75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lide(fromTop)">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9" descr=" Quick and Safe Weight Loss for Women"/>
          <p:cNvPicPr>
            <a:picLocks noChangeAspect="1" noChangeArrowheads="1"/>
          </p:cNvPicPr>
          <p:nvPr/>
        </p:nvPicPr>
        <p:blipFill>
          <a:blip r:embed="rId2" cstate="print"/>
          <a:srcRect/>
          <a:stretch>
            <a:fillRect/>
          </a:stretch>
        </p:blipFill>
        <p:spPr bwMode="auto">
          <a:xfrm>
            <a:off x="6400801" y="3167750"/>
            <a:ext cx="2197100" cy="3225800"/>
          </a:xfrm>
          <a:prstGeom prst="rect">
            <a:avLst/>
          </a:prstGeom>
          <a:noFill/>
          <a:ln w="9525">
            <a:noFill/>
            <a:miter lim="800000"/>
            <a:headEnd/>
            <a:tailEnd/>
          </a:ln>
        </p:spPr>
      </p:pic>
      <p:sp>
        <p:nvSpPr>
          <p:cNvPr id="76803" name="AutoShape 9" descr="data:image/jpeg;base64,/9j/4AAQSkZJRgABAQAAAQABAAD/2wCEAAkGBhQSERQUExQVFRUWFxcVGRgVGBUXFxoWHRkVGBkcGhcXHCYgGxkkGhgXIC8gIycpLCwsGh4xNTAqNSYrLCkBCQoKDgwOGA8PGiokHyQsLCwsLCwsLSwpLCwsLCwsKiwsLCwsLCwsLCwsKSwsLCwsLCwpLCwpLCwsLSksLCwsLP/AABEIAKcBLQMBIgACEQEDEQH/xAAcAAABBQEBAQAAAAAAAAAAAAAAAQMEBQYCBwj/xABSEAACAQMCAwUFAwQLDgUFAAABAgMABBESIQUxQQYTIlFhBzJxgZEUobEjNUJSFyRzk7O0wdHT4fAVMzRDU1VidHWCkrLC0hYlVIOiRWNylPH/xAAaAQEBAAMBAQAAAAAAAAAAAAAAAQIDBAUG/8QANBEAAgECBQIDBwMDBQAAAAAAAAECAxEEBRIhMUFRE2GBIjJxkaGxwdHw8TVScgYjMzRi/9oADAMBAAIRAxEAPwD20xD4fDaqbtD2st7IL30hLvkRxIpklkP+hGm5+PL1q14herDFJK5wkaNIx8lUFj9wNeedkrNpFN9OM3N0O8JO/dxHeOJM+6gTGfMk5zXm4/FQwdPXbd7JcFSuWQ7f3LHKcLuCnnJLbRN+9s5x9afT2lxIwW7guLQMQBJMEaHJ6GaJmVf97Aqu452shtWCusrtoMrCGMyaIQcGR8e6gPX0NWjokseCFeORdwRlWRh1HUEGvBWdYmGmdSC0vjnf4N3M9KL7i3Go7aB7iUkRxrrYgatvQDnzH1qiXt6x5cOvvpbD/mnBrE8SnaHhXFrBiSttGjwFjk/Z5SCqZO50MrLnyxW5i5D4D8K9HMMznh4U50rNTTe/p2t3MVG4w/tDYf8A03iHyS3P4T0sXtLiB/bFteWq/wCUmh/Jj4tEz6ficCqziXbK1t5WildlZQhY93IUUP7pZ1UqoPrVyQCOhBHoQQfxFcDzzEw0yqU1Z8cq/wADLSjQS8SjWIy6gUCl8r4sqBqJGOe3lWUi9pmpQycO4iysAVIihwQdwd5s7iqPh5+zLxWxU/kfsj3cKb4jV0lSVF8k7wBgOmo1Z9kh+0LT/V4f4Na9HG5nKjRp1qaTUu/8mKiS/wBkZv8ANnEf3qH+mo/ZGb/NnEf3qH+mpriPH7a3YLPPFExGQJHVSRnGQCeWRUZe2thkfty25/5WP+evOWd4uSuqa+TMtKLB/adAYrd44bmZrgSlYo0QyKIm0SawzgDDbbE/Suf2Rm/zZxH96h/pqxfZG4LPw06iQ0XEjnJII+1DSfUY5VviQNzXVj83q4aqqcYrhPqRRuRf2Rm/zZxH96h/pqdsvaKjzRRSWl5b98/do80cYQvgsFykjHJCnpVX/wCNbD/1lt++p/PVNx7tbatPYGKeKUrdq7LG6udIjl3wDsM43qYbNcTVqxhOnZPrZhxVjUv7S0LyLFZX06o7xmSKOMoWQlW0lpAcAgjkKbl9qCRjVNZX8MYIDSSRxaEBIGW0yk4yRyBqm9nlwZLR3OMtc3J2x1lY9KvOLcPE8EsRx+URk3AIyQQDg+RwflWqtnlSlXdNxVk7db2uFHYncf7cJbTi3EFzcS92JStuiNpQsVBYu6jcg8s8qrbj2orEpeawv4o1xqkeKLSoyBk6ZScb9AaynY3tB9rvFc/3xOHQxS5GCJkmkR9/LIzj1q49oTY4ZdnAOI+R5e8tdWJzWpSxSoKKs2vrYKO1z0gHO9LTcK+FdzyHl5V3o9T9381e9d9jAWik0nz/AApMHz+7+ul32+wOqK5wfMfT+ujf0pq8gdUVzv6fX+qjJ8vvpqX7QOqK51eh+7+ejX6GmpA7zRmuO8H9gaUSDzFNce4OqSjNFZAKXNJRQC5pa5paAyntVnKcIvMc2jEf/G6R/g1LFGFUKOSgAfADFM+1380XHoYD9LiA1Jbmfia+U/1G/wDiX+X4NkDHXXFrWO94kt1OkIks4LdWff3xcFsKMkgZBP8AXVHw/ty8MUcQvOEsI0SMMz3wJCqFBOIeZxS397HF2kDyuka9xjU7Ki5MRxuxAr0eCZXUMjBlYZDKQykeYI2IrVWxdKlQo06tLUtKd7259AluebX1yLm04pdG5tJHFnHB3dq0pGkTF9bd8inO+kYBFelxch8B+Fee9u/77xH/AGUn8bavQo+Q+A/CtOazjPD4eUI2Vpbc24EeWYvjEsqXHE40tZ5jeWsMEbKn5ENolVi8jEABdYPXl0rXcOte6hjjJyUREz56VC5+eKruIdr7SCbuZZlSTw7Mr4Gr3cvp0gH1Iqw4jZmWNkEkkWRjXEQrj4Eg4rhxGIq1aVKnUjpils7Pfjfz9DJIzxXvbni0q7rBw9rUnp3jCSZ1B81GjPkTVp2S/wAAtP8AV4f4Nar+zTdzw7iVgwXvLWKVtajBmjlid0lbJ3kOGVvVRVh2S/wC0/1eH+DWvUzaEYYShGDuu/fYxjyyDxXhtwL5LmGC3nUWxgKTuVAYy95qHgboAPmaclvrtVLHhnDsAEnEp5AZP+IqTxXtRFbyrEyzPIyd4FhieU6NWnJ0A432+lQbrtjGyOot77JVgP2pPzIIH6NasJi8fClGNKF49PZYaQsvFFubzhU6J3ay2Nw4Tbw57g42AG3wFaGZMqwHMgj6isnw6yeGXg0cilHTh8wZTsQf2vkEdCPKtc74BJ5AE/Stee/9v0X5LHgyfAbW9traKA2HD5DGgTW0p1NjqfyJ3+dZntfc3CzRC6ht4hL3mj7MRtp0kg+BdsEb5rRQ+1exf3TO3/4wSH8Ky3bLtFDfz2ncCUiIzai0bJgsEC+9z3Br08NisdUqqNaFo732a6O31MJJWNV7Kj/5eMf5af8AhDWtMo1Bc7kFgPQFQT9WX61lPZaP2h/78/8ACGnO0vFu44jw3JwspuYT/vC30/8AzC14GIpupi6kV3k/km/wZrgquynC+443xBcYV41lX4SOHP0YsPlV57RvzXd/uf8A1LVn/cz9t/aB1gMLfKQOv4vVX7RvzXd/uf8A1LVVbxsTSl/gvlZF6GeuvavMzju3KkKFIGCmw3OD1NaTs37UgFIuSW6q6gZz5EbfWvOLSwXDHSBv0+FOJwgvhxsvkK+1U5X5Oa57Rwz2gWc23e6G8pNvv5VfWt2ki6kZWHmpzXzrdyQgqB4XB59a2fZHtSLNjrDMjAasefQgcs1ujW7lueu0YqLwzicc8YkjbUp+oPkR0NS66b3MjnFFdUlAJRS0lAFBFFFAc92PKjR6n6/z11RWOiPYHGD6H7qO889vw+td0VNLXD/ICimwMNgcjnbyNOVYyvyDM+0+0MnCb0DmIS//AAESf9NM2lwJI0dTkOquD6MAR9xrVzRBlKsAVYEEHkQRgg/KvMYZJOEj7PcpK9qhPcXKI0iiLOVjmCAsjqNg2MEAcq8LPMJUr04ypq7jfbrZ/wAGcXYi9oj3Nzcs9q9ylzaLHGFi70C5jMgQMMHQCJAdR8jWi7PcPMFrbwt70cUaHH6yqAfvzVX+yPw/pdKx/VVZWY+gUJkmmYe3IEr9/b3MMRVDCXt5i0gOvWxCKdI2XAO+N+u3hVI4zEUIUvDdoeTu+n7t8TLZMpe3f994j/spP421ehRch8B+Fee8ZV748RktopnX+5ywgmKVCZBcNIVVXUFjo32BrQp27tgAP2xy/wDTXX9HXTjsNWlhcPGMG2k77Pbjkie7K7iqAnj4O/7QgPzEdwR94rV8NfMMRPMxof8A4rWf4NaG+bjDRpII7i1igRpI3i1SCOcEASAHYsuT6im+EdtYUt4UmW4SVY0R1NtcnS6qFYZEeOYNbcfha08Jh1GDbS3VndbIJ7scuTi84mOh4Tk/EG4Aqz7Jf4Baf6vD/BrWdPEzcXsptY5ZRcWE9s4aGePQVWWSNsyIFIZm0YznJFOcG7b21taW8c3fRvHFFGwa3uBh1RQRnu8cwamMoVZ4KhGMHdcqzugnuyzvhdQcRS6t7dbhfsrW5Vp0hwxlEmcsrZ2UdOvPap//AI04l/muP/8Afi/oqp/2TbH/ACkn7xcf9lA9p1geUkn7xcf9la6GLzChTVONLZf+ZBqLIVr2y+38WgzEYXghu4pF1BwJA8YbDgAMvhG+BW0nXKsBzKkfUGvGezPH4oeJSXMhcQs92Qwjcn8o6smVVdQyATuK3x9qFh/lZP3i4/7KwzWhXrV1OMG/ZXCfO4i1YwNn7PuJRBdECAqoBP2iLcjr6Ut/wq9tUV541iQyqpdJY3ILEgZUDcZyTW8HtS4f/lX/AHmf/srPdue2Vte2yxWzO8nfxPjupVACk5JZlAGK7KGLxs6sVUpWTe70y/UxcY2L/wBlx/aHPP5e438/yh3rO+2pyrWLLsyG4dT/AKSiBl+8U72G7Y21ladxcNIkiyynHdTNsXJU6lTByKru3Xaa3vZrQ27M4h79pMpIgAZYtPvqM5KnlWijQqrMXUcXpvLe23D6lb9k9U4dfLNDHKvuyIsg+DAN/LVJ7RvzXd/uf/UtZfsJ2+t7ezWCdnVomdVxHK4Meoshyikcmx8qc7a+0GynsbiGORzI6aVBimXJ1KebIAOXWuGGBrU8UrQdlJb2drX5+RlqVinVcRM8cmce7kbfCkjt5EVTE/ixkox61Ctbl3i3AwRsynbHljzpieeVGBXxDGWyeW9fXHMSxErSBpPEw5r60t9O+jCAnJzj0rm1vkZsLjWN28vgDT9zGQVGoKSc48/nUBO4B2glt2DRMQRglehHUEda9NtPafbMgLrIrdQF1Y+BzXiyylJMscAnY+dW1veIcgc6zjNx4Lc9/tblZEV1OVYBgfQ07Xmfs/7aBCLacgL/AItj0OfdJ8j0r0yuyElJXMkFJS0hrMolFFFAFFFFAFBNFGKgEC9aWiiiVgLSUtJVAYoopaAKMUtVHFO1dvbtolfDYzgKzfgKjaXILeqviPaSCENqkUsP0VOWz5YHL51muL+0lCpW2BY8tTAj6A/y151fXhVxhwS5yQedaZ1rcGLZsZfahJv/AHtfLIJ/lrKcf7XyXsiCQgoucIAV39N9zWZmuS85BO4zgdKtbaJcDbxDJzn+Q1zOcpcmJzNkjWzgDOMDPIdAc86aue0UIUIwZeXukA5x8N80894UGo+4u++AT5gA1T8RvI3LMRg5VgCcAeY8tXw86iQJUV6hAWMSEs+SxA0pseeAfD8d6L3iLKVjJBLbkjLYXHIY6/z1AhtH/wAWCpJxsTj11dCccvKrGyRgzMxZtJ06QwkyOg221E4/DaqB7hfA9YJORgkgAhjvyPP8ah3dnNET4lxnA5A/HAPrmi7kkFxpVWUe8xXOdxyHrtgfOumZV75kcknxLrbOnSNwcDc8+XnQHVrcvyKqFOAf1vU+LJziuuIW8Zi3JLjdimdlOw+IqG82AC2oFjsC2Dg7A5PICp1ocPk6c4AOAfER0HmMHlUYIjyFVjjjYqWZcAqFOM+L0J9adl4WsuvvAw8XJt2xzO3X+uo11FrlDKwDICNLnwL8ABnJ286n2EbxqO8JcEMdsBUzywSdWcb+VXzAzc3SRoV0up2XTggdMHlzFRW1MCMnTpYseXXanIb55GAyHTDemQThR1ycb1IeFkj0YUjIGksNWk5yfnjFYgr7K30AStgIB4QeeT1NS5zsNy+AGHlknltTiwd4PD4lONmHugfjypYLtFbARm8XhBHNh8P5avIJsT6gRJFj9X12qNPHhfyYO25pbgs0m4KMBnSMkY6U9CCw2YHzHWoBhbr3W5rj6VuOzHtKaECOQGSPpk+MfAnmPSsVBaEFgRkHy6U7Hw4j3mA8s1lFtcC56p+ylEXUCNgufESRkD0A61srW8SVA8bBlPIjevnNJFTmdjVnwvizoQI2YA/qk/yHFbY1mnuZXPfTRXn3Ae25QaJDq5e8d/XetRF2phOPeGfMDA+hroU0y3Lmim4LhXGVYMPSnKzKFFFFAFFFFAKaSiigClFApaAbuZdKM3kpP0Ga8JvuIyTu7kgZY7tXvLct68I9oFk0N7IqL4ScqFG2DvXNX6MjWxW3tyyEAEAYxkcs0zFGWcHYDzI39TTpmwuJVHTHnn4UzZXLFmCqUbzbJ+BOfd2rmNZJggjV2ONR2wfXy5U33OXOSVLHVnGMKPU9KcvpVSPTksc43PPPM7cxUF7aRgMFQDzHiLsOmB0FUEDiV33jtp3UEKCc8h5Z6GmYbBpTq32OQqqzdeZCggdNzUteFkK4UF2QblSAus/o+ZGOtT+Hs0bYGVbZQ2nPjO/Q8sMN+nPrWRbkOePSxGfewn6WR1IAG+55/Cmzwp4wF1FAd8ndSeQ25/8AFira6j0By7iRzgg4IXfOnR1JyDnPlVdHdE6m5ZyvQKSSOedgc+LPTHOgObC5BBSTknNlPUZ5j9IH7vnSTSxq66og36WQSMYAKnJIOfMcs033vdYRhtzJHn1JJ2OT0pqacNIMaidhk8tIA2Ixkkny9KAmzJ3oYY1aVIUDc6TgDffOSQT151GvLp4l0hdwBsSAfpnI5VZC0AHUOOitsu2ds/o/XpvVRLwsSyKTJ4F0nfYP/o7n5ZJ86lk+SoLdB4h7zNjUxOAOuBnl1+lSorhTIoVlYcirbjVn8PuqZc2UajwhSNWcNhAMkb+Zxnp8Bioc57t0OzBsqFIJ2Iz7pwP97PTrTkhOiRQCyxqHAOdHhLHcBlBGDy5A4riLhup1fwsQuSSfdPkwIxnH410eHAbqJBjJGWzuBzXzOTyNdniKqqKx5g+LGo8tzuMnNRkIsscgZmYkI5GNBBx06efOqmUvEWbJCdGJ68vrV1DJ3nhIOjTqB21Z8wMb1MNqs0RQZUgZKt73pkchn0qIpB4bxkCEK4LErqLHOfuqHdcQeJ9QwwcZGnmKTh9uybSbAk43zgfCo6QOZPAdSZxlfj5dKdSlnwO5klO4K+eqrOKYMXUg7dX/AJKqbq5CzKrBwCcFvL0zyqRxG+REV0DEZwQd/nVIRo70OzxOPCOXSpMvEljIjBA22qFFeLLIzIpOw5A86my20bYEib9W659KWBwA7t3iv7vSrI9pJIkBYGquwsxHKSzFVFT7u5ilYLqG1OAer+zK9aa3eRhgFgo+IG/4itjWV9m7qLTSMAh22zv03xWqrup+6jYFFFFZgKKKKAKKKKAWofF+Lx20ZklOFHluSfIVKllCqWY4ABJPoK837Tds7a8ieBtcZB1IdiWIPLGNsitc56UC6s/aRbXGqNSElIOhZdlY9MsOQryLthx+aS406lLs4B0Hl8/Kh2toGy+rWDgtvnflsNqat4IyTOn6R8BPi3H6WDyHzrlc3LkwbHTA0QA0ln/XY5IY8vlimLBJGVizNsWLFBkn0Hrzzt0rqO9jXVrd5JT/ALinqcNnGkLTF92j0roTC6zjUp1HHofPPU1ja5iLaBWZirM5UZwQo+IycjOM71bxcaitgQCHJHPJOD1yf7cqogFKsI10hcElyfER4iSMZxkc+XlUa1gV2aWYALltt8YI59N8j8aLYpa2Mvfu8wwq+6HyCNXIsVPPmB1+dOtxERJgqcbklSxyzHw6lxzHPYAbgVG+0xmNUUCIA5AXYZwc5HPPqTXCy6PEr5X0A055kHO5IAJyNvOrsB/+6Z7osDqIBIOAvXcYAxvv05muLS5VmMhAypAxpCknG4yuQRnqee/wqNxVmYo+7qmnACswZiSMsR0Go/dTkUBQaCN8Y6e8dvCMevWgElvBM5iOmPB8THWxJP6qbBT8MDyqQqrEHRWDZ051rhTk8wc5A3+fpVbJCdZB33GRgD5ZHXpTkToUYMuHGQFOT4Sx3Zj5cwMfCgFNydOhsEN4dO4GcDfJ+fI+ldzcJZlVFBXUSw933Rz0k8v0eY5EfIgjYIG0sVzghhpJznJ1bHc9eeOtcz3gWR2DlGY4AVskIOmDsBnPx2+TgEyG2EcWRIZG5ZyCcH9UDbIO+DnfqKh3cSmRSXO+CdY57DCjHL+3OosVyx71gQAzAAsfFg7HSmNwCenlU6PhcrHVjTgKv5UD3cDkMY9cjf6U3A+k+vJ1EZwdjuCOXp5/WoHE73VKAMAj3gd9yCc4AxgDoai3pVZM6pMqclVKhRgjODjBHp686n3txH3bONKs2NOPeOOa/Hb471jpKdQ4KrHhQRqAKMRuMY543wc6afs4dGpRpYjBDZ3Y7DYfrfcMVG4Xw/vRqQBEJxksSxP6TZb8fpUs20sQ1kJs2cghgF3HPoeppYgzc8PRgcBkZ9WBIxB29DuM01weye32DrltyhyMDqcn8KtVnDsH7wDbByAdx8fjy+FRkaOUspk1lGHiG2DzxjrQESTWA0WDJuXyRkeePQ1H4SmCzSErnYI3IZ9POrPi169u6vkMrDTlf1vh51R8YM7zCYKDgDYbn4kHrVSBa2l2YFxGpwzeXU06OIS6tMgxqPPAxj40xwviIOe/yrj9bbbptUuKUvLpK6k3IY5C4+PU0ISRGjbFwTn5VGbs+on1E7+Q5UxfQtCxZNLIeQXnmp3AeGySOWckliCF8qhUj1nsR2daILM5G6+EczgjmT0rX1muzd7L3axsBttnO+PLFaRRXdC1tjYLRRRWYCiiigClpKUUBxPAHVkYZVgVI8wRg1m4PZzZIkqpHhpV0l2Yu67bFS2dODvtWoqNe30cSl5GCKOrHA32Hzz0rGUU+QeY8X9lXD4PHc3bKMbB9G5A3OMZJrAXPGoIQFhGY3OnUvrtghvd+FbD2v3Yn0G3Yyal0+EbA6sfhWF4HwbSCZHAByCBg59SwONhkfPnXLJK+xi2NS8DwhlYl99iTyHoD9M8qciigjILltQUYGFYDPLc8jmpV3xtQdQUBRsBnACj0qos3Vy00kYTVl11OzatzvpJyV359awW5jYtFv4mk0KkeNyNQzlv1vgMbDkSKZ4nOInAlJYMo0EE+Js+LPQHkcj4dKcaUqh7gZwCuSN858ekAbD+amVnhDMJSFJXGWyW0+RAOxO3LG2aoK08TU77HngHOTv93Ten046yeFsKN9hjnjl61IW0UnVjQrDYnmw9B0HxqraCIycgxHQbAEefrmlkLkuHiZ71tGkqEClSDjJ5jbqevyq7juxhDr8OkhQwA2xk4Xp8Sc+m+aqLDhyrEWOFG3TxFvQH409BAmkmRyqnCnUTnY5xzyBuM43+lT4AmXGAut/FnJwM8+pG433AGxriyvEickfpbjCgNqIGkliScDV0GKkvashYgZXoPCMdTtzBOoDzqqvrcqxL5DMVbBQqAvI+Igg7gnNLEJU15KM6CSWx75Oz+6SAeR1ff6VAMDSnBYAYHiA5nnpKnGDkZJ/GrOALMx8eTuSwBJ2AIwBkk7E/Lpypq/ysQwqy6iqgoT3mN8dPCMY2G1VAk8G0KNkDFRgk4JyPU8hnPLnRxjiUjFQjYABZgTnwjHJc7nNMWsKIcsofSuSdWkDHJRy14A351yOJwTTgKil9I3UhVBzkE5GMrkf11OQdFI2bCgh2ZvfbZhtnI6YxnG9V72YZwXIOHIHkT+jj6f11oI7aKJWBfM3MFOQzkDSPUnHzptLAOADkSDDdBIq77b40oMgZohcz3F7lsKqMclsMAMBRk43G3QgfPFXcV/CIWDBgpGGOd9OMYG+xx9TzzXV1fx2+Y2SNyQuTIQdex3PmBggdTtTnDr5HGlU06VJ7sae655J0nBLc9t6uwIvD+z7vG6iQK/6GxYAHcEjmpPwztnlUi17HxIrDXKrHfW2keI+gzn4ZzTc/aI40h+fltgnzx/LUXinGmW1fR4hpxqXBwc41ZGcD+XFRO+yLZloTDbRAkd/4gpL75J28I3xXPDbhZHdo4tlHQ+IY5ggn57CqPg3CI/A01wV/TCBc4yMZJJ5/KrThvFTCTCuRh2JbGC+ScE/EVHZdRp7Fnw/sbJxFXkt3BwRkMOWeW558qW8tBAhSYa2Q+Lcggj4dK9a9nlhFFZK0a6e8JZs9TnHzFQu0/s4huJWnLuuxZlX9IjfmeQNbPCdk4mzSuDBdley08hE6xfk5TpTOGx5tjoK9QteycYjUOAJBnxptkdKxvZ264nNawSpewRLJGrCMWikID+iCZN8edWnB+N3sXELe3uZ47hLhJzlYBCyGNVbYh2znVjBrno4vCzqeFGV5b7WfTnpboW1jW2PDRGdsnB5mrGkAqu7TcTa3s7mdAC0UMsqhuRZUZhnHTIr00rELKivObR+KyRo/90IRrRXx9jQ41KGxnvfWp3Zjjd4OIG0uZo51a2a4DrD3JUrKkenAdgQdWa4qOY4etPw6crv4P9C2ZuKKKK7iBXVIKKAWsf244Rc3QEUcY0qQ4k1geIZ2wa19JWMo6lYHgtzwOSOTTKGQ7qvU5xvnIO3qKh3fB5JRg/k/CQAhGgLyB5c+YG3y619AXdkkqlXUEEEch18vKsBd+yDVkJdyKpbUQUBJ+eR+Fc0qTXBNKPHYuxc0p2SWULkeEMygfIdcbVcxdm5NeHhMeATqcEDbAVfEMgHnsK944HwD7Lb9ykhJyTrIHPboOgAxWb9oPYy5um127IPCFIOVY8/0uR+6q4SUblcU+DyYFYVOd9JwSy6gxPkwPU48+XpTV7w/Vp2VGIBAA1MSNzuemGGMdauLjshd2SKskRdt2DAh/jjyHLbngVU3N8VYDupHbG5wwPLcZI8/LyrTwzDSyN3ZLAlWLnHhA0YXkBknkOZ+WKS94pAzLhBGw2GgeIkA7cvx5mu576WSRsuyqFIQBVJLEhRqzyB9KbtOGohLSLrkBByMHpnOB8hWRLEWW1YYJ8IB2GcnJ33Ofeyf5uVSo7EgCV11YGpcbnUOrL5Z6/CuEuu9cKiqoOWZAdJx6nz+HnXUp1ro0aAxCscktgE4wT1wKEFuJ2mViPeDDZCVbX4QDnTgjSAT8BU2Lh+tz+VlRcDOrOGODgBjjA2PSrThpCKQiJGCc9c8gPEetTLmckBGAlx4jvtsc7fzVLohmLaVYdipQAE4LZZxtt56ck1zdcYEkkYjGjuxrOgAHGwwWGMcyfl61fywQTg5VVI2GdsZ/wD5yqrg4QxYi3cCPkdSlCCd2AIG+dvhQEfh12ram7pMB86D4iF0j5bnJx60zLJbh5NRCayrYUAN8QxHIkYxVtJDDFG5eQlFwNIGSmPXmd8VWWvC47hWaIxj8oSGfUSwwNs9ME4+RqooxcxtDJ34AMe2hW99em489qmTdrf73qXAY6dhpJ58s9M7GmooFtzmUeJDszk4zggELnGNyQfh1ri+4hLd6YFBnd2ARV3IboVPT4/Wm3BUrky8dZtMUcBeSQ+BY1XvNsEnUeWOpO29WFt2Ev4l1rbwkjxBTODIPTOkJn5/Or72U8CaIXMswHe961ttghViwGAPkZCc456RWv45xuO0iMsmojUqBUGp2djhVUdSf5K8DF5nVhX8Gik7bd7vsbowVtzx677O3N+dcNkySQyGOQtLFHlgFYq0bkHbUDnlvXXFeA3SRJDPbGNZ5FiDCWFzrPiAwhJAwpr1/gfE4rmITwghZCc5GltS+Ahh+sNOPkKzftQk0x2ZzjF2hyBn/Fy9KUc1rVcRGlKKSvbrdfXv5DQkrlLxT2aRWMcMs9wFk2EUMMRklkfmABqBkI2ydgM7nlXdjwTiTSd4beLTlcLPIivpB6hA+kn47VbezyBpw97MdbsWghJ5JBGdPhB93U+on4Vddqu0n2NIysfeySyd2iaggJwWJLEHAAHl1FZ4vMajr+Bh4pvjfv8ANLYqW12SIu2t3AB33DfySjnZzLKVH7iyox+Vaay47Dd2rTW7iSMq4yMgggHIZTurDqDvWd4Dxdbq3inQECRdWDzU5IIPwIIqugb7LxMhdo7+CbWo5faIV1h/i0ZYHz05NdGXZrUq1vArJJ78d10Ycep32E/Ntn+4J+FLN+eeG/ud7/yR0nYT822f7gn4VD7Q8SFvxC0nIyIrbiEpHnphRsfdXkZf/UvWX2Zk/dNLxzt13c7W1rA11OgBkAZY4os7gSStkBiN9IBPwrO9rO0/EGsbqOWwQrJBMha3uO8ZNSMNRRkUsozvp3xUrsZw8xWcZfeWUfaJWPNpZfGxPruB8AKXj3a2G0YLIsrHQZW7tNYjiDBDJJvsmo4zv1runnOIniHChFNJ8b3diaVbcsOD/wCDwfuUX/ItQ+Gfn1P9ny/xiKrZAMDGMYGMcsdMemKqeGfn1P8AZ8v8Yirz8md8an8fsWXBvqKKK+7NQoopKKAKK5U5+FdVE77gKWkoqg6ormlzQARvVfxuaGKJ5plBVFOSVycHbA+OcVY01c2qyKUdQysMEHcEVHwDyi64nw2V4kQFFKsTqGcsRgbnJyMHHxrMT8MtwgVTIclgTqAyDy+6vXJ/Z1Zs4cRlSP1SQMYxj0qi4d7G4FlLzyPMBnSvugZ88c643SnfhGbs+p57c20aZEQGgLuCBqbyyR1qpYnwl2XA92JRlhtgDbrivcL32ecOAaSSIBeZ8bhRj4Gs4bThEZDrbOSCQNLN9d39aOm1y0a7I8xa788gqMY5H0+dc8MuHLtoBYdcnlnbOa9N7S+yiOeETWqyRvgkxu2cjG2CScH51gLa2+yKY5VIJOSDkHyrW46feDj2GrkBHAIbWx1H4YA61JnLHSI5CN/HqJIIxz23znFVE/Fu9dkR/Cv6RODv0Bq6tJ44IDpIDjrz1H4+VEjBpnNpwF5NKpGrswbWSeQJG+knnU2/7PNCFX8mXwdLAFVx8ByHKrPsfwRJIzcTyFS4K4B0+uRS3fFY/cTxBRgat+VW3czeyKXg3BH0ZnAlHiAYEsoc+6CPL1rT9lOKfYHdjCg1YVzspyDvpwOQz86rrVpXDLAhDHxEJ1x1qfa9hbq4mjeZGCBlaRScBwCCfqKsb3vEqVyy9nk2uy1/rz3LH4meQ1H9oNm032GJCAXvEAzyyI5iB9RUvsnEIXvbXAUwXUhVf/tS4liPwwzD/dqb2i4S86RmJlSWGaO4jLglNaE7MFIOkgkHG+9fIykqOZOVTZan8n/Jt5iU/s0iZLadHGCl5cqR5EMuR9c1M7UqDPwwHcfb4+f7nLU3s5wlreHS7B5HkkmkZQQpkkcu2Ad8DOBnyqH2n/wjhn+vxfwc1ZYepGpmSlHhyYfA17N1/wDK7U/rIzH4mSQn76Xj9is3EeFxvnSZLliBtnTDkb0ez5dFksJ963lngYeRSV9voVPzpztJN3FzYXZV2jgmkEndqzsEkhdNWldyA2nOPOrh7QzN6/7pfW4fujPs5XHD4wOQe4A+AuJgKd7SbXfDj176Zfk1tMDXXYSzeKwgWRSrnXIVIwQZJHkwR0OGG1c8V/KcSsoxv3Ud3cv6L3RhQn4u/wB1XC+3ml4/3Sf3D90c7Cfm2z/cE/Cs17U2wyY/9Jfj6rCD9xrS9hPzbZ/uCfhVL2+szLPFGoyWs+JADzYQoQPqBTL/AOpesvsw/dNpCuFUDkAB9BWO46gM/Fyf0eEED5mdvxArTcCvBLbQSDk8UbfVFP41m+1nDrnvp2ghMou7JrMkMiiN+8JDvqI8Gh25Z3FYZTONHF/7jts1uJcGo4SfyEP7lH/yLULhn59T/Z8v8YiqytYNCIn6qqv/AAgD+Sq3hn59T/Z8v8Yiq5M741P4/YS4N9RRRX3ZqCiiigGkbTsem2en9VOiiue7Hw+G1a0pRVlugdUVzpPn9cUb+n3j+erq7oHVFc6j5ffRr9D91XUgd0Vxr+P0NL3g/tmmuPcHdFcCQedHejzH1prj3BX9peFtcW0kSnSzDY+oIP8AJXlV1wK8t2UGEkdCNxXswceYozWucFPe5dupA4BLK1vGZhh8bjl8NvhVZ2p7Cw3xDOSrAYJXG46ZzWi1UuazcU1Zi557aexm1j5O/nuF5083svQn31K5znTv6bVu6KnhxF7nm/FOwly5VIwuhRp1EgDHnjn9K6tfZGV53IP/ALZ/7q9GoqeDHqQoezfZJLQltRdztnGAB8M1fZoorYkoqyB5b294xHHema071ruFVimRYJpIZUI1rG7xqdEoDZVhnGcHblWW/tMmdo4/7nywySMEVrlzFDrIJwZGjHQHbmcVoe0DHh9/NcSBvsl2Iy8gBIhnRe7/ACgAyEddPi5AjfFTZPs13FpJhuIjg4ykinyO2d6+UzScI4i9ajdbe0m1demxsjxsys7DXkssU7Turv8Aapk1R57sqmhB3ef0PCcHr8a77Sj9scM/1+P+DmqfLe21pEAzwwRoMAZRFA9F/mG9RuzUD395HeaGS0tw/cFwVaaVxpMoU7iNUyFJ5lifhyZdSlXxqqwjaKd/JLoivZD/AB7gNxa3Ml3aR9/HPhri3BCvrAC97CW2LFQAyHGcAjflXP7QLVNpu/gb9WW3uFYf8KEfQ16XRX0WKynD4meuV0/Lr9zBSaPNU7arMMWcFzdOdhohkjjz/pSzKqqPXer7sx2VkiWee5Kvd3C6W0e5GgB0RRk9ASST1Jz0rWUVsweW0MI24Xv3fJG2zybsxx77PZ28EtrfCSKNUYC0nYahscEDBHrU/hc7XfFLORLe5WOGO57xp4JIlGtUVQC4Gokg7CvSqKwo5XRpVvHje+75239PMup2seZKknCS8MsUr2QZmgmiRpe7RiW7qVFyy6SThsEEEUHt5FICtnHPdy/oxxwzKM9NbyKqovmc16bRWutk2Gq1XUd992k9n9L/AFGpnmPDu15EMYmtr7vdC95iznx3mBqxgctWal9lpXuOLfaFguI4ks3iLTwvD+UaaNwAHAz4QTt5V6HRWzD5VQw9XxYXvv8ADf0Dk2FFFLXqGIUlFFAFFFFAFFFFAFFFFAFFFFAFFFFAGKTQPIUlFSyYF0DyFGgeQpKKmldgHdjyFHdjyFFFNEewDQPKl0CkoppXYC6B/bNJoH9iaKKaY9gI0QIwdwdsHOMVRzdgOHMSzWNqSdye6j3PyHOiimiPYHVn2FsImDR2dsrDcMIkyD6EjIq80fH6mkoppXYBo+P1NGj4/U0UU0rsA0fH6ml0+ppKKaUA0+p+7+al0+p+6koppQDB86MHzH0/rooppX7YDf0oyfL7/wCqiimnzAGTHPb+3pXanNJRWmNR+I4din//2Q=="/>
          <p:cNvSpPr>
            <a:spLocks noChangeAspect="1" noChangeArrowheads="1"/>
          </p:cNvSpPr>
          <p:nvPr/>
        </p:nvSpPr>
        <p:spPr bwMode="auto">
          <a:xfrm>
            <a:off x="207433" y="-192617"/>
            <a:ext cx="406400" cy="406401"/>
          </a:xfrm>
          <a:prstGeom prst="rect">
            <a:avLst/>
          </a:prstGeom>
          <a:noFill/>
          <a:ln w="9525">
            <a:noFill/>
            <a:miter lim="800000"/>
            <a:headEnd/>
            <a:tailEnd/>
          </a:ln>
        </p:spPr>
        <p:txBody>
          <a:bodyPr lIns="121917" tIns="60958" rIns="121917" bIns="60958"/>
          <a:lstStyle/>
          <a:p>
            <a:endParaRPr lang="en-US"/>
          </a:p>
        </p:txBody>
      </p:sp>
      <p:sp>
        <p:nvSpPr>
          <p:cNvPr id="16" name="TextBox 15"/>
          <p:cNvSpPr txBox="1">
            <a:spLocks noChangeArrowheads="1"/>
          </p:cNvSpPr>
          <p:nvPr/>
        </p:nvSpPr>
        <p:spPr bwMode="auto">
          <a:xfrm>
            <a:off x="4630054" y="275780"/>
            <a:ext cx="2336800" cy="1600200"/>
          </a:xfrm>
          <a:prstGeom prst="rect">
            <a:avLst/>
          </a:prstGeom>
          <a:noFill/>
          <a:ln w="9525">
            <a:noFill/>
            <a:miter lim="800000"/>
            <a:headEnd/>
            <a:tailEnd/>
          </a:ln>
        </p:spPr>
        <p:txBody>
          <a:bodyPr lIns="121917" tIns="60958" rIns="121917" bIns="60958">
            <a:spAutoFit/>
          </a:bodyPr>
          <a:lstStyle/>
          <a:p>
            <a:pPr algn="ctr"/>
            <a:r>
              <a:rPr lang="en-US" sz="3200" b="1" dirty="0">
                <a:solidFill>
                  <a:srgbClr val="FF0000"/>
                </a:solidFill>
                <a:latin typeface="Arial Narrow" pitchFamily="34" charset="0"/>
              </a:rPr>
              <a:t>Burns Excessive Fat</a:t>
            </a:r>
          </a:p>
        </p:txBody>
      </p:sp>
      <p:pic>
        <p:nvPicPr>
          <p:cNvPr id="12" name="Picture 4"/>
          <p:cNvPicPr>
            <a:picLocks noChangeAspect="1" noChangeArrowheads="1"/>
          </p:cNvPicPr>
          <p:nvPr/>
        </p:nvPicPr>
        <p:blipFill>
          <a:blip r:embed="rId3" cstate="print"/>
          <a:srcRect/>
          <a:stretch>
            <a:fillRect/>
          </a:stretch>
        </p:blipFill>
        <p:spPr bwMode="auto">
          <a:xfrm>
            <a:off x="203200" y="3617686"/>
            <a:ext cx="2133600" cy="2844800"/>
          </a:xfrm>
          <a:prstGeom prst="rect">
            <a:avLst/>
          </a:prstGeom>
          <a:noFill/>
          <a:ln w="9525">
            <a:noFill/>
            <a:miter lim="800000"/>
            <a:headEnd/>
            <a:tailEnd/>
          </a:ln>
        </p:spPr>
      </p:pic>
      <p:pic>
        <p:nvPicPr>
          <p:cNvPr id="76806" name="Picture 2"/>
          <p:cNvPicPr>
            <a:picLocks noChangeAspect="1" noChangeArrowheads="1"/>
          </p:cNvPicPr>
          <p:nvPr/>
        </p:nvPicPr>
        <p:blipFill>
          <a:blip r:embed="rId4" cstate="print"/>
          <a:srcRect/>
          <a:stretch>
            <a:fillRect/>
          </a:stretch>
        </p:blipFill>
        <p:spPr bwMode="auto">
          <a:xfrm>
            <a:off x="522514" y="943429"/>
            <a:ext cx="1625600" cy="2243062"/>
          </a:xfrm>
          <a:prstGeom prst="rect">
            <a:avLst/>
          </a:prstGeom>
          <a:noFill/>
          <a:ln w="9525">
            <a:noFill/>
            <a:miter lim="800000"/>
            <a:headEnd/>
            <a:tailEnd/>
          </a:ln>
        </p:spPr>
      </p:pic>
      <p:pic>
        <p:nvPicPr>
          <p:cNvPr id="494595" name="Picture 3"/>
          <p:cNvPicPr>
            <a:picLocks noChangeAspect="1" noChangeArrowheads="1"/>
          </p:cNvPicPr>
          <p:nvPr/>
        </p:nvPicPr>
        <p:blipFill>
          <a:blip r:embed="rId5" cstate="print"/>
          <a:srcRect/>
          <a:stretch>
            <a:fillRect/>
          </a:stretch>
        </p:blipFill>
        <p:spPr bwMode="auto">
          <a:xfrm>
            <a:off x="0" y="0"/>
            <a:ext cx="4383314" cy="812800"/>
          </a:xfrm>
          <a:prstGeom prst="rect">
            <a:avLst/>
          </a:prstGeom>
          <a:noFill/>
          <a:ln w="9525">
            <a:noFill/>
            <a:miter lim="800000"/>
            <a:headEnd/>
            <a:tailEnd/>
          </a:ln>
        </p:spPr>
      </p:pic>
      <p:pic>
        <p:nvPicPr>
          <p:cNvPr id="76808" name="Picture 3"/>
          <p:cNvPicPr>
            <a:picLocks noChangeAspect="1" noChangeArrowheads="1"/>
          </p:cNvPicPr>
          <p:nvPr/>
        </p:nvPicPr>
        <p:blipFill>
          <a:blip r:embed="rId6" cstate="print"/>
          <a:srcRect/>
          <a:stretch>
            <a:fillRect/>
          </a:stretch>
        </p:blipFill>
        <p:spPr bwMode="auto">
          <a:xfrm>
            <a:off x="2844800" y="2050151"/>
            <a:ext cx="2438400" cy="2688167"/>
          </a:xfrm>
          <a:prstGeom prst="rect">
            <a:avLst/>
          </a:prstGeom>
          <a:noFill/>
          <a:ln w="9525">
            <a:noFill/>
            <a:miter lim="800000"/>
            <a:headEnd/>
            <a:tailEnd/>
          </a:ln>
        </p:spPr>
      </p:pic>
      <p:pic>
        <p:nvPicPr>
          <p:cNvPr id="76809" name="Picture 16"/>
          <p:cNvPicPr>
            <a:picLocks noChangeAspect="1" noChangeArrowheads="1"/>
          </p:cNvPicPr>
          <p:nvPr/>
        </p:nvPicPr>
        <p:blipFill>
          <a:blip r:embed="rId7" cstate="print"/>
          <a:srcRect/>
          <a:stretch>
            <a:fillRect/>
          </a:stretch>
        </p:blipFill>
        <p:spPr bwMode="auto">
          <a:xfrm>
            <a:off x="5181601" y="2050150"/>
            <a:ext cx="1096433" cy="1170517"/>
          </a:xfrm>
          <a:prstGeom prst="rect">
            <a:avLst/>
          </a:prstGeom>
          <a:noFill/>
          <a:ln w="9525">
            <a:noFill/>
            <a:miter lim="800000"/>
            <a:headEnd/>
            <a:tailEnd/>
          </a:ln>
        </p:spPr>
      </p:pic>
      <p:pic>
        <p:nvPicPr>
          <p:cNvPr id="18" name="Picture 17"/>
          <p:cNvPicPr>
            <a:picLocks noChangeAspect="1"/>
          </p:cNvPicPr>
          <p:nvPr/>
        </p:nvPicPr>
        <p:blipFill>
          <a:blip r:embed="rId8" cstate="print"/>
          <a:stretch>
            <a:fillRect/>
          </a:stretch>
        </p:blipFill>
        <p:spPr>
          <a:xfrm>
            <a:off x="5270501" y="3341317"/>
            <a:ext cx="1013884" cy="960967"/>
          </a:xfrm>
          <a:prstGeom prst="rect">
            <a:avLst/>
          </a:prstGeom>
          <a:ln>
            <a:noFill/>
          </a:ln>
          <a:effectLst>
            <a:outerShdw blurRad="292100" dist="139700" dir="2700000" algn="tl" rotWithShape="0">
              <a:srgbClr val="333333">
                <a:alpha val="65000"/>
              </a:srgbClr>
            </a:outerShdw>
          </a:effectLst>
        </p:spPr>
      </p:pic>
      <p:pic>
        <p:nvPicPr>
          <p:cNvPr id="76811" name="Picture 3"/>
          <p:cNvPicPr>
            <a:picLocks noChangeAspect="1" noChangeArrowheads="1"/>
          </p:cNvPicPr>
          <p:nvPr/>
        </p:nvPicPr>
        <p:blipFill>
          <a:blip r:embed="rId9" cstate="print"/>
          <a:srcRect/>
          <a:stretch>
            <a:fillRect/>
          </a:stretch>
        </p:blipFill>
        <p:spPr bwMode="auto">
          <a:xfrm>
            <a:off x="2641600" y="4374251"/>
            <a:ext cx="4114800" cy="2146300"/>
          </a:xfrm>
          <a:prstGeom prst="rect">
            <a:avLst/>
          </a:prstGeom>
          <a:noFill/>
          <a:ln w="9525">
            <a:noFill/>
            <a:miter lim="800000"/>
            <a:headEnd/>
            <a:tailEnd/>
          </a:ln>
        </p:spPr>
      </p:pic>
      <p:sp>
        <p:nvSpPr>
          <p:cNvPr id="76812" name="Slide Number Placeholder 11"/>
          <p:cNvSpPr txBox="1">
            <a:spLocks/>
          </p:cNvSpPr>
          <p:nvPr/>
        </p:nvSpPr>
        <p:spPr bwMode="auto">
          <a:xfrm>
            <a:off x="8860367" y="5979584"/>
            <a:ext cx="2406651" cy="270933"/>
          </a:xfrm>
          <a:prstGeom prst="rect">
            <a:avLst/>
          </a:prstGeom>
          <a:noFill/>
          <a:ln w="9525">
            <a:noFill/>
            <a:miter lim="800000"/>
            <a:headEnd/>
            <a:tailEnd/>
          </a:ln>
        </p:spPr>
        <p:txBody>
          <a:bodyPr lIns="121904" tIns="60952" rIns="121904" bIns="60952" anchor="ctr"/>
          <a:lstStyle/>
          <a:p>
            <a:pPr algn="r"/>
            <a:fld id="{9F68027C-C26B-4E79-99D7-C18E7572EE69}" type="slidenum">
              <a:rPr lang="en-IN" sz="1600" b="1"/>
              <a:pPr algn="r"/>
              <a:t>22</a:t>
            </a:fld>
            <a:endParaRPr lang="en-IN" sz="1600" b="1" dirty="0"/>
          </a:p>
        </p:txBody>
      </p:sp>
      <p:pic>
        <p:nvPicPr>
          <p:cNvPr id="76813" name="Picture 2"/>
          <p:cNvPicPr>
            <a:picLocks noChangeAspect="1" noChangeArrowheads="1"/>
          </p:cNvPicPr>
          <p:nvPr/>
        </p:nvPicPr>
        <p:blipFill>
          <a:blip r:embed="rId10" cstate="print"/>
          <a:srcRect/>
          <a:stretch>
            <a:fillRect/>
          </a:stretch>
        </p:blipFill>
        <p:spPr bwMode="auto">
          <a:xfrm>
            <a:off x="8534400" y="4720174"/>
            <a:ext cx="3657600" cy="1756833"/>
          </a:xfrm>
          <a:prstGeom prst="rect">
            <a:avLst/>
          </a:prstGeom>
          <a:noFill/>
          <a:ln w="9525">
            <a:noFill/>
            <a:miter lim="800000"/>
            <a:headEnd/>
            <a:tailEnd/>
          </a:ln>
        </p:spPr>
      </p:pic>
      <p:pic>
        <p:nvPicPr>
          <p:cNvPr id="76814" name="Picture 5"/>
          <p:cNvPicPr>
            <a:picLocks noChangeAspect="1" noChangeArrowheads="1"/>
          </p:cNvPicPr>
          <p:nvPr/>
        </p:nvPicPr>
        <p:blipFill>
          <a:blip r:embed="rId11" cstate="print"/>
          <a:srcRect/>
          <a:stretch>
            <a:fillRect/>
          </a:stretch>
        </p:blipFill>
        <p:spPr bwMode="auto">
          <a:xfrm>
            <a:off x="8877301" y="4082157"/>
            <a:ext cx="2095500" cy="844551"/>
          </a:xfrm>
          <a:prstGeom prst="rect">
            <a:avLst/>
          </a:prstGeom>
          <a:noFill/>
          <a:ln w="9525">
            <a:noFill/>
            <a:miter lim="800000"/>
            <a:headEnd/>
            <a:tailEnd/>
          </a:ln>
        </p:spPr>
      </p:pic>
      <p:pic>
        <p:nvPicPr>
          <p:cNvPr id="76815" name="Picture 2" descr="The Garcinia Cambogia Plant"/>
          <p:cNvPicPr>
            <a:picLocks noChangeAspect="1" noChangeArrowheads="1"/>
          </p:cNvPicPr>
          <p:nvPr/>
        </p:nvPicPr>
        <p:blipFill>
          <a:blip r:embed="rId12" cstate="print"/>
          <a:srcRect/>
          <a:stretch>
            <a:fillRect/>
          </a:stretch>
        </p:blipFill>
        <p:spPr bwMode="auto">
          <a:xfrm>
            <a:off x="9599988" y="1774381"/>
            <a:ext cx="2103967" cy="2103967"/>
          </a:xfrm>
          <a:prstGeom prst="rect">
            <a:avLst/>
          </a:prstGeom>
          <a:noFill/>
          <a:ln w="9525">
            <a:noFill/>
            <a:miter lim="800000"/>
            <a:headEnd/>
            <a:tailEnd/>
          </a:ln>
        </p:spPr>
      </p:pic>
      <p:sp>
        <p:nvSpPr>
          <p:cNvPr id="26" name="TextBox 25"/>
          <p:cNvSpPr txBox="1">
            <a:spLocks noChangeArrowheads="1"/>
          </p:cNvSpPr>
          <p:nvPr/>
        </p:nvSpPr>
        <p:spPr bwMode="auto">
          <a:xfrm>
            <a:off x="9405254" y="148780"/>
            <a:ext cx="2336800" cy="1600200"/>
          </a:xfrm>
          <a:prstGeom prst="rect">
            <a:avLst/>
          </a:prstGeom>
          <a:noFill/>
          <a:ln w="9525">
            <a:noFill/>
            <a:miter lim="800000"/>
            <a:headEnd/>
            <a:tailEnd/>
          </a:ln>
        </p:spPr>
        <p:txBody>
          <a:bodyPr lIns="121917" tIns="60958" rIns="121917" bIns="60958">
            <a:spAutoFit/>
          </a:bodyPr>
          <a:lstStyle/>
          <a:p>
            <a:pPr algn="ctr"/>
            <a:r>
              <a:rPr lang="en-US" sz="3200" b="1" dirty="0">
                <a:solidFill>
                  <a:srgbClr val="C00000"/>
                </a:solidFill>
                <a:latin typeface="Arial Narrow" pitchFamily="34" charset="0"/>
              </a:rPr>
              <a:t>Stops New Fat Formation</a:t>
            </a:r>
          </a:p>
        </p:txBody>
      </p:sp>
      <p:pic>
        <p:nvPicPr>
          <p:cNvPr id="22" name="Picture 21"/>
          <p:cNvPicPr>
            <a:picLocks noChangeAspect="1"/>
          </p:cNvPicPr>
          <p:nvPr/>
        </p:nvPicPr>
        <p:blipFill>
          <a:blip r:embed="rId13" cstate="print"/>
          <a:stretch>
            <a:fillRect/>
          </a:stretch>
        </p:blipFill>
        <p:spPr>
          <a:xfrm>
            <a:off x="10972800" y="4140207"/>
            <a:ext cx="1016000" cy="960967"/>
          </a:xfrm>
          <a:prstGeom prst="rect">
            <a:avLst/>
          </a:prstGeom>
          <a:ln>
            <a:noFill/>
          </a:ln>
          <a:effectLst>
            <a:outerShdw blurRad="292100" dist="139700" dir="2700000" algn="tl" rotWithShape="0">
              <a:srgbClr val="333333">
                <a:alpha val="65000"/>
              </a:srgbClr>
            </a:outerShdw>
          </a:effectLst>
        </p:spPr>
      </p:pic>
      <p:pic>
        <p:nvPicPr>
          <p:cNvPr id="76818" name="Picture 11" descr="http://howtolosebellyfatfast.com/wp-content/uploads/diets-for-quick-weight-loss-237x300.jpg"/>
          <p:cNvPicPr>
            <a:picLocks noChangeAspect="1" noChangeArrowheads="1"/>
          </p:cNvPicPr>
          <p:nvPr/>
        </p:nvPicPr>
        <p:blipFill>
          <a:blip r:embed="rId14" cstate="print"/>
          <a:srcRect/>
          <a:stretch>
            <a:fillRect/>
          </a:stretch>
        </p:blipFill>
        <p:spPr bwMode="auto">
          <a:xfrm>
            <a:off x="6763654" y="47180"/>
            <a:ext cx="2328333" cy="2946400"/>
          </a:xfrm>
          <a:prstGeom prst="rect">
            <a:avLst/>
          </a:prstGeom>
          <a:noFill/>
          <a:ln w="9525">
            <a:noFill/>
            <a:miter lim="800000"/>
            <a:headEnd/>
            <a:tailEnd/>
          </a:ln>
        </p:spPr>
      </p:pic>
    </p:spTree>
    <p:extLst>
      <p:ext uri="{BB962C8B-B14F-4D97-AF65-F5344CB8AC3E}">
        <p14:creationId xmlns:p14="http://schemas.microsoft.com/office/powerpoint/2010/main" val="765177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94595"/>
                                        </p:tgtEl>
                                        <p:attrNameLst>
                                          <p:attrName>style.visibility</p:attrName>
                                        </p:attrNameLst>
                                      </p:cBhvr>
                                      <p:to>
                                        <p:strVal val="visible"/>
                                      </p:to>
                                    </p:set>
                                    <p:animEffect transition="in" filter="slide(fromLeft)">
                                      <p:cBhvr>
                                        <p:cTn id="7" dur="500"/>
                                        <p:tgtEl>
                                          <p:spTgt spid="494595"/>
                                        </p:tgtEl>
                                      </p:cBhvr>
                                    </p:animEffect>
                                  </p:childTnLst>
                                </p:cTn>
                              </p:par>
                              <p:par>
                                <p:cTn id="8" presetID="35" presetClass="emph" presetSubtype="0" repeatCount="indefinite" fill="hold" grpId="0" nodeType="withEffect">
                                  <p:stCondLst>
                                    <p:cond delay="0"/>
                                  </p:stCondLst>
                                  <p:childTnLst>
                                    <p:anim calcmode="discrete" valueType="str">
                                      <p:cBhvr>
                                        <p:cTn id="9" dur="1000" fill="hold"/>
                                        <p:tgtEl>
                                          <p:spTgt spid="16"/>
                                        </p:tgtEl>
                                        <p:attrNameLst>
                                          <p:attrName>style.visibility</p:attrName>
                                        </p:attrNameLst>
                                      </p:cBhvr>
                                      <p:tavLst>
                                        <p:tav tm="0">
                                          <p:val>
                                            <p:strVal val="hidden"/>
                                          </p:val>
                                        </p:tav>
                                        <p:tav tm="50000">
                                          <p:val>
                                            <p:strVal val="visible"/>
                                          </p:val>
                                        </p:tav>
                                      </p:tavLst>
                                    </p:anim>
                                  </p:childTnLst>
                                </p:cTn>
                              </p:par>
                              <p:par>
                                <p:cTn id="10" presetID="35" presetClass="emph" presetSubtype="0" repeatCount="indefinite" fill="hold" grpId="0" nodeType="withEffect">
                                  <p:stCondLst>
                                    <p:cond delay="0"/>
                                  </p:stCondLst>
                                  <p:childTnLst>
                                    <p:anim calcmode="discrete" valueType="str">
                                      <p:cBhvr>
                                        <p:cTn id="11"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slide(fromBottom)">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23</a:t>
            </a:fld>
            <a:endParaRPr lang="en-IN"/>
          </a:p>
        </p:txBody>
      </p:sp>
      <p:pic>
        <p:nvPicPr>
          <p:cNvPr id="17410" name="Picture 2"/>
          <p:cNvPicPr>
            <a:picLocks noChangeAspect="1" noChangeArrowheads="1"/>
          </p:cNvPicPr>
          <p:nvPr/>
        </p:nvPicPr>
        <p:blipFill>
          <a:blip r:embed="rId2" cstate="print"/>
          <a:srcRect/>
          <a:stretch>
            <a:fillRect/>
          </a:stretch>
        </p:blipFill>
        <p:spPr bwMode="auto">
          <a:xfrm>
            <a:off x="0" y="0"/>
            <a:ext cx="12192000" cy="6604000"/>
          </a:xfrm>
          <a:prstGeom prst="rect">
            <a:avLst/>
          </a:prstGeom>
          <a:noFill/>
          <a:ln w="9525">
            <a:noFill/>
            <a:miter lim="800000"/>
            <a:headEnd/>
            <a:tailEnd/>
          </a:ln>
          <a:effectLst/>
        </p:spPr>
      </p:pic>
    </p:spTree>
    <p:extLst>
      <p:ext uri="{BB962C8B-B14F-4D97-AF65-F5344CB8AC3E}">
        <p14:creationId xmlns:p14="http://schemas.microsoft.com/office/powerpoint/2010/main" val="16803209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energyfirst.com/site/ef09/images/banner_breakfast.jpg"/>
          <p:cNvPicPr>
            <a:picLocks noChangeAspect="1" noChangeArrowheads="1"/>
          </p:cNvPicPr>
          <p:nvPr/>
        </p:nvPicPr>
        <p:blipFill>
          <a:blip r:embed="rId2" cstate="print"/>
          <a:srcRect/>
          <a:stretch>
            <a:fillRect/>
          </a:stretch>
        </p:blipFill>
        <p:spPr bwMode="auto">
          <a:xfrm>
            <a:off x="1291758" y="1421496"/>
            <a:ext cx="9492356" cy="3614964"/>
          </a:xfrm>
          <a:prstGeom prst="rect">
            <a:avLst/>
          </a:prstGeom>
          <a:noFill/>
        </p:spPr>
      </p:pic>
      <p:sp>
        <p:nvSpPr>
          <p:cNvPr id="4" name="Rectangle 3"/>
          <p:cNvSpPr/>
          <p:nvPr/>
        </p:nvSpPr>
        <p:spPr>
          <a:xfrm>
            <a:off x="551533" y="690020"/>
            <a:ext cx="10972814" cy="70788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Change Your Breakfast, Change Your Life</a:t>
            </a:r>
            <a:endParaRPr lang="en-US"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 name="Rectangle 4"/>
          <p:cNvSpPr/>
          <p:nvPr/>
        </p:nvSpPr>
        <p:spPr>
          <a:xfrm>
            <a:off x="1295382" y="5497813"/>
            <a:ext cx="9601200" cy="677108"/>
          </a:xfrm>
          <a:prstGeom prst="rect">
            <a:avLst/>
          </a:prstGeom>
          <a:noFill/>
        </p:spPr>
        <p:txBody>
          <a:bodyPr wrap="square" lIns="91440" tIns="45720" rIns="91440" bIns="45720">
            <a:spAutoFit/>
          </a:bodyPr>
          <a:lstStyle/>
          <a:p>
            <a:pPr algn="ctr"/>
            <a:r>
              <a:rPr lang="en-US" sz="38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Prevent Diabetes, Obesity, &amp; Heart Diseases </a:t>
            </a:r>
          </a:p>
        </p:txBody>
      </p:sp>
      <p:sp>
        <p:nvSpPr>
          <p:cNvPr id="6" name="Rectangle 5"/>
          <p:cNvSpPr/>
          <p:nvPr/>
        </p:nvSpPr>
        <p:spPr>
          <a:xfrm>
            <a:off x="-12700" y="-3678"/>
            <a:ext cx="3492500"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Weight management</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5773778" y="52252"/>
            <a:ext cx="6335486" cy="666750"/>
          </a:xfrm>
          <a:prstGeom prst="rect">
            <a:avLst/>
          </a:prstGeom>
          <a:solidFill>
            <a:schemeClr val="accent6"/>
          </a:solidFill>
        </p:spPr>
        <p:txBody>
          <a:bodyPr>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000" b="1" i="0" u="none" strike="noStrike" kern="1200" cap="none" spc="0" normalizeH="0" baseline="0" noProof="0" dirty="0" smtClean="0">
                <a:ln>
                  <a:noFill/>
                </a:ln>
                <a:solidFill>
                  <a:srgbClr val="002060"/>
                </a:solidFill>
                <a:effectLst/>
                <a:uLnTx/>
                <a:uFillTx/>
                <a:latin typeface="Calibri" pitchFamily="34" charset="0"/>
                <a:ea typeface="+mj-ea"/>
                <a:cs typeface="Calibri" pitchFamily="34" charset="0"/>
              </a:rPr>
              <a:t>LEANGARD PROTEIN DRINK MIX</a:t>
            </a:r>
            <a:endParaRPr kumimoji="0" lang="en-US" sz="3000" b="1" i="0" u="none" strike="noStrike" kern="1200" cap="none" spc="0" normalizeH="0" baseline="0" noProof="0" dirty="0">
              <a:ln>
                <a:noFill/>
              </a:ln>
              <a:solidFill>
                <a:srgbClr val="002060"/>
              </a:solidFill>
              <a:effectLst/>
              <a:uLnTx/>
              <a:uFillTx/>
              <a:latin typeface="Calibri" pitchFamily="34" charset="0"/>
              <a:ea typeface="+mj-ea"/>
              <a:cs typeface="Calibri" pitchFamily="34" charset="0"/>
            </a:endParaRPr>
          </a:p>
        </p:txBody>
      </p:sp>
      <p:pic>
        <p:nvPicPr>
          <p:cNvPr id="4" name="Picture 10" descr="Lean Gard Mango.jpg"/>
          <p:cNvPicPr>
            <a:picLocks noChangeAspect="1"/>
          </p:cNvPicPr>
          <p:nvPr/>
        </p:nvPicPr>
        <p:blipFill>
          <a:blip r:embed="rId2" cstate="print"/>
          <a:srcRect/>
          <a:stretch>
            <a:fillRect/>
          </a:stretch>
        </p:blipFill>
        <p:spPr bwMode="auto">
          <a:xfrm>
            <a:off x="701705" y="862698"/>
            <a:ext cx="4671464" cy="4813020"/>
          </a:xfrm>
          <a:prstGeom prst="rect">
            <a:avLst/>
          </a:prstGeom>
          <a:noFill/>
          <a:ln w="9525">
            <a:noFill/>
            <a:miter lim="800000"/>
            <a:headEnd/>
            <a:tailEnd/>
          </a:ln>
        </p:spPr>
      </p:pic>
      <p:pic>
        <p:nvPicPr>
          <p:cNvPr id="5" name="Picture 11" descr="Lean gard Vanilla.jpg"/>
          <p:cNvPicPr>
            <a:picLocks noChangeAspect="1"/>
          </p:cNvPicPr>
          <p:nvPr/>
        </p:nvPicPr>
        <p:blipFill>
          <a:blip r:embed="rId3" cstate="print"/>
          <a:srcRect/>
          <a:stretch>
            <a:fillRect/>
          </a:stretch>
        </p:blipFill>
        <p:spPr bwMode="auto">
          <a:xfrm>
            <a:off x="6733367" y="862698"/>
            <a:ext cx="4573266" cy="4754329"/>
          </a:xfrm>
          <a:prstGeom prst="rect">
            <a:avLst/>
          </a:prstGeom>
          <a:noFill/>
          <a:ln w="9525">
            <a:noFill/>
            <a:miter lim="800000"/>
            <a:headEnd/>
            <a:tailEnd/>
          </a:ln>
        </p:spPr>
      </p:pic>
      <p:grpSp>
        <p:nvGrpSpPr>
          <p:cNvPr id="6" name="Group 5"/>
          <p:cNvGrpSpPr>
            <a:grpSpLocks/>
          </p:cNvGrpSpPr>
          <p:nvPr/>
        </p:nvGrpSpPr>
        <p:grpSpPr bwMode="auto">
          <a:xfrm>
            <a:off x="5047314" y="4796022"/>
            <a:ext cx="1981200" cy="756233"/>
            <a:chOff x="2215" y="3753"/>
            <a:chExt cx="1824" cy="508"/>
          </a:xfrm>
        </p:grpSpPr>
        <p:sp>
          <p:nvSpPr>
            <p:cNvPr id="7"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8" name="Text Box 7"/>
            <p:cNvSpPr txBox="1">
              <a:spLocks noChangeArrowheads="1"/>
            </p:cNvSpPr>
            <p:nvPr/>
          </p:nvSpPr>
          <p:spPr bwMode="auto">
            <a:xfrm>
              <a:off x="2515" y="3905"/>
              <a:ext cx="1524" cy="248"/>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en-US" b="1" dirty="0" smtClean="0">
                  <a:solidFill>
                    <a:srgbClr val="FF0000"/>
                  </a:solidFill>
                  <a:latin typeface="Arial Black" pitchFamily="34" charset="0"/>
                </a:rPr>
                <a:t>DI BLEND*</a:t>
              </a:r>
              <a:endParaRPr lang="en-US" sz="1400" b="1" dirty="0">
                <a:solidFill>
                  <a:srgbClr val="FF0000"/>
                </a:solidFill>
                <a:latin typeface="Arial Black" pitchFamily="34" charset="0"/>
              </a:endParaRPr>
            </a:p>
          </p:txBody>
        </p:sp>
      </p:grpSp>
      <p:pic>
        <p:nvPicPr>
          <p:cNvPr id="9" name="Picture 3"/>
          <p:cNvPicPr>
            <a:picLocks noChangeAspect="1" noChangeArrowheads="1"/>
          </p:cNvPicPr>
          <p:nvPr/>
        </p:nvPicPr>
        <p:blipFill>
          <a:blip r:embed="rId4" cstate="print"/>
          <a:srcRect/>
          <a:stretch>
            <a:fillRect/>
          </a:stretch>
        </p:blipFill>
        <p:spPr bwMode="auto">
          <a:xfrm>
            <a:off x="-1" y="5608837"/>
            <a:ext cx="12192001" cy="971550"/>
          </a:xfrm>
          <a:prstGeom prst="rect">
            <a:avLst/>
          </a:prstGeom>
          <a:noFill/>
          <a:ln w="9525">
            <a:noFill/>
            <a:miter lim="800000"/>
            <a:headEnd/>
            <a:tailEnd/>
          </a:ln>
        </p:spPr>
      </p:pic>
      <p:sp>
        <p:nvSpPr>
          <p:cNvPr id="10" name="Rectangle 9"/>
          <p:cNvSpPr/>
          <p:nvPr/>
        </p:nvSpPr>
        <p:spPr>
          <a:xfrm>
            <a:off x="-12700" y="-3678"/>
            <a:ext cx="3492500"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Weight management</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1000"/>
                                        <p:tgtEl>
                                          <p:spTgt spid="4"/>
                                        </p:tgtEl>
                                      </p:cBhvr>
                                    </p:animEffect>
                                  </p:childTnLst>
                                </p:cTn>
                              </p:par>
                              <p:par>
                                <p:cTn id="8" presetID="1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lide(fromBottom)">
                                      <p:cBhvr>
                                        <p:cTn id="10" dur="1000"/>
                                        <p:tgtEl>
                                          <p:spTgt spid="5"/>
                                        </p:tgtEl>
                                      </p:cBhvr>
                                    </p:animEffect>
                                  </p:childTnLst>
                                </p:cTn>
                              </p:par>
                            </p:childTnLst>
                          </p:cTn>
                        </p:par>
                        <p:par>
                          <p:cTn id="11" fill="hold">
                            <p:stCondLst>
                              <p:cond delay="1000"/>
                            </p:stCondLst>
                            <p:childTnLst>
                              <p:par>
                                <p:cTn id="12" presetID="55"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strVal val="#ppt_w*0.70"/>
                                          </p:val>
                                        </p:tav>
                                        <p:tav tm="100000">
                                          <p:val>
                                            <p:strVal val="#ppt_w"/>
                                          </p:val>
                                        </p:tav>
                                      </p:tavLst>
                                    </p:anim>
                                    <p:anim calcmode="lin" valueType="num">
                                      <p:cBhvr>
                                        <p:cTn id="15" dur="500" fill="hold"/>
                                        <p:tgtEl>
                                          <p:spTgt spid="6"/>
                                        </p:tgtEl>
                                        <p:attrNameLst>
                                          <p:attrName>ppt_h</p:attrName>
                                        </p:attrNameLst>
                                      </p:cBhvr>
                                      <p:tavLst>
                                        <p:tav tm="0">
                                          <p:val>
                                            <p:strVal val="#ppt_h"/>
                                          </p:val>
                                        </p:tav>
                                        <p:tav tm="100000">
                                          <p:val>
                                            <p:strVal val="#ppt_h"/>
                                          </p:val>
                                        </p:tav>
                                      </p:tavLst>
                                    </p:anim>
                                    <p:animEffect transition="in" filter="fade">
                                      <p:cBhvr>
                                        <p:cTn id="16" dur="500"/>
                                        <p:tgtEl>
                                          <p:spTgt spid="6"/>
                                        </p:tgtEl>
                                      </p:cBhvr>
                                    </p:animEffect>
                                  </p:childTnLst>
                                </p:cTn>
                              </p:par>
                              <p:par>
                                <p:cTn id="17" presetID="35" presetClass="emph" presetSubtype="0" repeatCount="indefinite" fill="hold" nodeType="withEffect">
                                  <p:stCondLst>
                                    <p:cond delay="0"/>
                                  </p:stCondLst>
                                  <p:childTnLst>
                                    <p:anim calcmode="discrete" valueType="str">
                                      <p:cBhvr>
                                        <p:cTn id="18"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26</a:t>
            </a:fld>
            <a:endParaRPr lang="en-IN"/>
          </a:p>
        </p:txBody>
      </p:sp>
      <p:pic>
        <p:nvPicPr>
          <p:cNvPr id="16386" name="Picture 2"/>
          <p:cNvPicPr>
            <a:picLocks noChangeAspect="1" noChangeArrowheads="1"/>
          </p:cNvPicPr>
          <p:nvPr/>
        </p:nvPicPr>
        <p:blipFill>
          <a:blip r:embed="rId2" cstate="print"/>
          <a:srcRect/>
          <a:stretch>
            <a:fillRect/>
          </a:stretch>
        </p:blipFill>
        <p:spPr bwMode="auto">
          <a:xfrm>
            <a:off x="0" y="0"/>
            <a:ext cx="12192000" cy="6589486"/>
          </a:xfrm>
          <a:prstGeom prst="rect">
            <a:avLst/>
          </a:prstGeom>
          <a:noFill/>
          <a:ln w="9525">
            <a:noFill/>
            <a:miter lim="800000"/>
            <a:headEnd/>
            <a:tailEnd/>
          </a:ln>
          <a:effectLst/>
        </p:spPr>
      </p:pic>
    </p:spTree>
    <p:extLst>
      <p:ext uri="{BB962C8B-B14F-4D97-AF65-F5344CB8AC3E}">
        <p14:creationId xmlns:p14="http://schemas.microsoft.com/office/powerpoint/2010/main" val="118565080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srcRect/>
          <a:stretch>
            <a:fillRect/>
          </a:stretch>
        </p:blipFill>
        <p:spPr bwMode="auto">
          <a:xfrm>
            <a:off x="-1" y="605970"/>
            <a:ext cx="12192001" cy="5944416"/>
          </a:xfrm>
          <a:prstGeom prst="rect">
            <a:avLst/>
          </a:prstGeom>
          <a:noFill/>
          <a:ln w="9525">
            <a:noFill/>
            <a:miter lim="800000"/>
            <a:headEnd/>
            <a:tailEnd/>
          </a:ln>
        </p:spPr>
      </p:pic>
      <p:sp>
        <p:nvSpPr>
          <p:cNvPr id="4" name="Rectangle 3"/>
          <p:cNvSpPr/>
          <p:nvPr/>
        </p:nvSpPr>
        <p:spPr>
          <a:xfrm>
            <a:off x="30702" y="0"/>
            <a:ext cx="12161298" cy="556993"/>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5" name="Rectangle 4"/>
          <p:cNvSpPr/>
          <p:nvPr/>
        </p:nvSpPr>
        <p:spPr>
          <a:xfrm>
            <a:off x="512506" y="-22680"/>
            <a:ext cx="5678842" cy="646321"/>
          </a:xfrm>
          <a:prstGeom prst="rect">
            <a:avLst/>
          </a:prstGeom>
        </p:spPr>
        <p:txBody>
          <a:bodyPr wrap="none" lIns="91430" tIns="45715" rIns="91430" bIns="45715">
            <a:spAutoFit/>
          </a:bodyPr>
          <a:lstStyle/>
          <a:p>
            <a:pPr fontAlgn="auto">
              <a:spcBef>
                <a:spcPts val="0"/>
              </a:spcBef>
              <a:spcAft>
                <a:spcPts val="0"/>
              </a:spcAft>
              <a:defRPr/>
            </a:pPr>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mn-cs"/>
              </a:rPr>
              <a:t>Contains Maximum Nutrients</a:t>
            </a:r>
            <a:endParaRPr lang="en-IN"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mn-cs"/>
            </a:endParaRPr>
          </a:p>
        </p:txBody>
      </p:sp>
      <p:sp>
        <p:nvSpPr>
          <p:cNvPr id="6" name="Rectangle 3"/>
          <p:cNvSpPr>
            <a:spLocks noChangeArrowheads="1"/>
          </p:cNvSpPr>
          <p:nvPr/>
        </p:nvSpPr>
        <p:spPr bwMode="auto">
          <a:xfrm>
            <a:off x="3759200" y="4190098"/>
            <a:ext cx="8418283" cy="2413902"/>
          </a:xfrm>
          <a:prstGeom prst="rect">
            <a:avLst/>
          </a:prstGeom>
          <a:solidFill>
            <a:schemeClr val="bg1"/>
          </a:solidFill>
          <a:ln w="9525">
            <a:noFill/>
            <a:miter lim="800000"/>
            <a:headEnd/>
            <a:tailEnd/>
          </a:ln>
        </p:spPr>
        <p:txBody>
          <a:bodyPr wrap="none" lIns="95088" tIns="47544" rIns="95088" bIns="47544" anchor="ctr"/>
          <a:lstStyle/>
          <a:p>
            <a:pPr algn="ctr">
              <a:lnSpc>
                <a:spcPct val="100000"/>
              </a:lnSpc>
              <a:spcBef>
                <a:spcPct val="0"/>
              </a:spcBef>
              <a:buClrTx/>
              <a:buSzTx/>
              <a:buFontTx/>
              <a:buNone/>
            </a:pPr>
            <a:endParaRPr lang="en-SG">
              <a:latin typeface="Arial" charset="0"/>
            </a:endParaRPr>
          </a:p>
        </p:txBody>
      </p:sp>
      <p:sp>
        <p:nvSpPr>
          <p:cNvPr id="7" name="Rectangle 11"/>
          <p:cNvSpPr>
            <a:spLocks noChangeArrowheads="1"/>
          </p:cNvSpPr>
          <p:nvPr/>
        </p:nvSpPr>
        <p:spPr bwMode="auto">
          <a:xfrm>
            <a:off x="9104022" y="4267208"/>
            <a:ext cx="3000889" cy="1819565"/>
          </a:xfrm>
          <a:prstGeom prst="rect">
            <a:avLst/>
          </a:prstGeom>
          <a:noFill/>
          <a:ln w="9525">
            <a:noFill/>
            <a:miter lim="800000"/>
            <a:headEnd/>
            <a:tailEnd/>
          </a:ln>
        </p:spPr>
        <p:txBody>
          <a:bodyPr wrap="square" lIns="95088" tIns="47544" rIns="95088" bIns="47544">
            <a:spAutoFit/>
          </a:bodyPr>
          <a:lstStyle/>
          <a:p>
            <a:pPr>
              <a:lnSpc>
                <a:spcPct val="100000"/>
              </a:lnSpc>
              <a:buClr>
                <a:srgbClr val="006666"/>
              </a:buClr>
              <a:buFontTx/>
              <a:buNone/>
            </a:pPr>
            <a:r>
              <a:rPr lang="en-US" sz="2800" b="1" dirty="0">
                <a:latin typeface="Arial" charset="0"/>
              </a:rPr>
              <a:t>Nutrition is what our body needs on a </a:t>
            </a:r>
            <a:r>
              <a:rPr lang="en-US" sz="2800" b="1" u="sng" dirty="0">
                <a:solidFill>
                  <a:srgbClr val="FF0000"/>
                </a:solidFill>
                <a:latin typeface="Arial" charset="0"/>
              </a:rPr>
              <a:t>daily basis </a:t>
            </a:r>
            <a:r>
              <a:rPr lang="en-US" sz="2800" b="1" dirty="0">
                <a:latin typeface="Arial" charset="0"/>
              </a:rPr>
              <a:t>to stay </a:t>
            </a:r>
            <a:r>
              <a:rPr lang="en-US" sz="2800" b="1" dirty="0" smtClean="0">
                <a:latin typeface="Arial" charset="0"/>
              </a:rPr>
              <a:t>healthy.</a:t>
            </a:r>
            <a:endParaRPr lang="en-US" sz="2800" b="1" dirty="0">
              <a:latin typeface="Arial" charset="0"/>
            </a:endParaRPr>
          </a:p>
        </p:txBody>
      </p:sp>
      <p:pic>
        <p:nvPicPr>
          <p:cNvPr id="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1375" y="4343095"/>
            <a:ext cx="2394858" cy="1642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http://t0.gstatic.com/images?q=tbn:ANd9GcTF6XrJON9tZxqrYO96D8f2BGsvVkxte921mnxqedmOyc8FV2p2qXyk8QatC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9111" y="4256046"/>
            <a:ext cx="1810717" cy="1816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0" name="TextBox 9"/>
          <p:cNvSpPr txBox="1"/>
          <p:nvPr/>
        </p:nvSpPr>
        <p:spPr>
          <a:xfrm>
            <a:off x="4415118" y="6073646"/>
            <a:ext cx="2464656" cy="461665"/>
          </a:xfrm>
          <a:prstGeom prst="rect">
            <a:avLst/>
          </a:prstGeom>
          <a:solidFill>
            <a:srgbClr val="FFFF00"/>
          </a:solidFill>
        </p:spPr>
        <p:txBody>
          <a:bodyPr wrap="square" rtlCol="0">
            <a:spAutoFit/>
          </a:bodyPr>
          <a:lstStyle/>
          <a:p>
            <a:pPr algn="ctr"/>
            <a:r>
              <a:rPr lang="en-US" sz="1200" b="1" dirty="0" smtClean="0"/>
              <a:t>MACRO NUTRIENTS FOR ENERGY DURING DAY</a:t>
            </a:r>
            <a:endParaRPr lang="en-US" sz="1200" b="1" dirty="0"/>
          </a:p>
        </p:txBody>
      </p:sp>
      <p:sp>
        <p:nvSpPr>
          <p:cNvPr id="11" name="TextBox 10"/>
          <p:cNvSpPr txBox="1"/>
          <p:nvPr/>
        </p:nvSpPr>
        <p:spPr>
          <a:xfrm>
            <a:off x="7118271" y="6097725"/>
            <a:ext cx="1851560" cy="430887"/>
          </a:xfrm>
          <a:prstGeom prst="rect">
            <a:avLst/>
          </a:prstGeom>
          <a:solidFill>
            <a:schemeClr val="tx1"/>
          </a:solidFill>
        </p:spPr>
        <p:txBody>
          <a:bodyPr wrap="square" rtlCol="0">
            <a:spAutoFit/>
          </a:bodyPr>
          <a:lstStyle/>
          <a:p>
            <a:pPr algn="ctr"/>
            <a:r>
              <a:rPr lang="en-US" sz="1100" b="1" dirty="0" smtClean="0">
                <a:solidFill>
                  <a:schemeClr val="bg1"/>
                </a:solidFill>
              </a:rPr>
              <a:t>MICRO NUTRIENTS FOR CELL REPAIR DURING NIGHT</a:t>
            </a:r>
            <a:endParaRPr lang="en-US" sz="1100" b="1" dirty="0">
              <a:solidFill>
                <a:schemeClr val="bg1"/>
              </a:solidFill>
            </a:endParaRPr>
          </a:p>
        </p:txBody>
      </p:sp>
      <p:sp>
        <p:nvSpPr>
          <p:cNvPr id="12" name="Rectangle 11"/>
          <p:cNvSpPr/>
          <p:nvPr/>
        </p:nvSpPr>
        <p:spPr>
          <a:xfrm rot="20043622">
            <a:off x="1015474" y="2526233"/>
            <a:ext cx="9448677" cy="1323439"/>
          </a:xfrm>
          <a:prstGeom prst="rect">
            <a:avLst/>
          </a:prstGeom>
          <a:noFill/>
        </p:spPr>
        <p:txBody>
          <a:bodyPr wrap="none" lIns="91440" tIns="45720" rIns="91440" bIns="45720">
            <a:spAutoFit/>
          </a:bodyPr>
          <a:lstStyle/>
          <a:p>
            <a:pPr algn="ctr"/>
            <a:r>
              <a:rPr lang="en-US" sz="80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46 Essential Nutrients</a:t>
            </a:r>
            <a:endParaRPr lang="en-US" sz="80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28</a:t>
            </a:fld>
            <a:endParaRPr lang="en-IN"/>
          </a:p>
        </p:txBody>
      </p:sp>
      <p:sp>
        <p:nvSpPr>
          <p:cNvPr id="3" name="Rectangle 2"/>
          <p:cNvSpPr/>
          <p:nvPr/>
        </p:nvSpPr>
        <p:spPr>
          <a:xfrm>
            <a:off x="0" y="26542"/>
            <a:ext cx="12192000"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5088" tIns="47544" rIns="95088" bIns="47544" anchor="ctr">
            <a:sp3d extrusionH="57150">
              <a:bevelT w="38100" h="38100"/>
            </a:sp3d>
          </a:bodyPr>
          <a:lstStyle/>
          <a:p>
            <a:pPr algn="ctr">
              <a:defRPr/>
            </a:pPr>
            <a:endParaRPr lang="en-IN" sz="3700" b="1" dirty="0"/>
          </a:p>
        </p:txBody>
      </p:sp>
      <p:sp>
        <p:nvSpPr>
          <p:cNvPr id="4" name="Rectangle 2"/>
          <p:cNvSpPr txBox="1">
            <a:spLocks noChangeArrowheads="1"/>
          </p:cNvSpPr>
          <p:nvPr/>
        </p:nvSpPr>
        <p:spPr>
          <a:xfrm>
            <a:off x="-355590" y="-66216"/>
            <a:ext cx="8686800" cy="584201"/>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dirty="0" smtClean="0">
                <a:solidFill>
                  <a:schemeClr val="bg1"/>
                </a:solidFill>
                <a:latin typeface="Arial Rounded MT Bold" pitchFamily="34" charset="0"/>
                <a:ea typeface="+mj-ea"/>
                <a:cs typeface="+mj-cs"/>
              </a:rPr>
              <a:t>LeanGard Protein Drink (IDEAL MEAL) </a:t>
            </a:r>
            <a:endParaRPr kumimoji="0" lang="en-US" sz="3200" b="0" i="0" u="none" strike="noStrike" kern="1200" cap="none" spc="0" normalizeH="0" baseline="0" noProof="0" dirty="0" smtClean="0">
              <a:ln>
                <a:noFill/>
              </a:ln>
              <a:solidFill>
                <a:schemeClr val="bg1"/>
              </a:solidFill>
              <a:effectLst/>
              <a:uLnTx/>
              <a:uFillTx/>
              <a:latin typeface="Arial Rounded MT Bold" pitchFamily="34" charset="0"/>
              <a:ea typeface="+mj-ea"/>
              <a:cs typeface="+mj-cs"/>
            </a:endParaRPr>
          </a:p>
        </p:txBody>
      </p:sp>
      <p:pic>
        <p:nvPicPr>
          <p:cNvPr id="5" name="Picture 5" descr="http://4.bp.blogspot.com/_kfLFPiHh3TU/S9GYohOmtLI/AAAAAAAAAqs/-jgYGE4VaZI/s400/milk-shake-oreo-4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5772" y="1040492"/>
            <a:ext cx="2590800" cy="3962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3829" y="4996591"/>
            <a:ext cx="1447800" cy="151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cstate="print"/>
          <a:srcRect/>
          <a:stretch>
            <a:fillRect/>
          </a:stretch>
        </p:blipFill>
        <p:spPr bwMode="auto">
          <a:xfrm>
            <a:off x="507998" y="1228835"/>
            <a:ext cx="5419106" cy="48671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3" descr="C:\Users\Munawar\Pictures\herbalife kid.png"/>
          <p:cNvPicPr>
            <a:picLocks noChangeAspect="1" noChangeArrowheads="1"/>
          </p:cNvPicPr>
          <p:nvPr/>
        </p:nvPicPr>
        <p:blipFill>
          <a:blip r:embed="rId5" cstate="print"/>
          <a:srcRect/>
          <a:stretch>
            <a:fillRect/>
          </a:stretch>
        </p:blipFill>
        <p:spPr bwMode="auto">
          <a:xfrm>
            <a:off x="6105216" y="1132114"/>
            <a:ext cx="2850097" cy="40885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10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lide(fromLeft)">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278244" y="6878854"/>
            <a:ext cx="2743200" cy="365125"/>
          </a:xfrm>
        </p:spPr>
        <p:txBody>
          <a:bodyPr/>
          <a:lstStyle/>
          <a:p>
            <a:fld id="{85A5F895-E80C-4F0A-89F5-1D1C47CE5155}" type="slidenum">
              <a:rPr lang="en-IN" smtClean="0"/>
              <a:pPr/>
              <a:t>29</a:t>
            </a:fld>
            <a:endParaRPr lang="en-IN"/>
          </a:p>
        </p:txBody>
      </p:sp>
      <p:sp>
        <p:nvSpPr>
          <p:cNvPr id="3" name="Rectangle 2"/>
          <p:cNvSpPr/>
          <p:nvPr/>
        </p:nvSpPr>
        <p:spPr>
          <a:xfrm>
            <a:off x="30702" y="64410"/>
            <a:ext cx="12161298"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4" name="Rectangle 3"/>
          <p:cNvSpPr/>
          <p:nvPr/>
        </p:nvSpPr>
        <p:spPr>
          <a:xfrm>
            <a:off x="290292" y="-41759"/>
            <a:ext cx="5079255" cy="646321"/>
          </a:xfrm>
          <a:prstGeom prst="rect">
            <a:avLst/>
          </a:prstGeom>
        </p:spPr>
        <p:txBody>
          <a:bodyPr wrap="none" lIns="91430" tIns="45715" rIns="91430" bIns="45715">
            <a:spAutoFit/>
          </a:bodyPr>
          <a:lstStyle/>
          <a:p>
            <a:pPr fontAlgn="auto">
              <a:spcBef>
                <a:spcPts val="0"/>
              </a:spcBef>
              <a:spcAft>
                <a:spcPts val="0"/>
              </a:spcAft>
              <a:defRPr/>
            </a:pPr>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Contains minimum calorie</a:t>
            </a:r>
          </a:p>
        </p:txBody>
      </p:sp>
      <p:pic>
        <p:nvPicPr>
          <p:cNvPr id="5" name="Picture 8"/>
          <p:cNvPicPr>
            <a:picLocks noChangeAspect="1" noChangeArrowheads="1"/>
          </p:cNvPicPr>
          <p:nvPr/>
        </p:nvPicPr>
        <p:blipFill>
          <a:blip r:embed="rId2" cstate="print"/>
          <a:srcRect/>
          <a:stretch>
            <a:fillRect/>
          </a:stretch>
        </p:blipFill>
        <p:spPr bwMode="auto">
          <a:xfrm>
            <a:off x="6561486" y="3469070"/>
            <a:ext cx="5395164" cy="522551"/>
          </a:xfrm>
          <a:prstGeom prst="rect">
            <a:avLst/>
          </a:prstGeom>
          <a:noFill/>
          <a:ln w="9525">
            <a:noFill/>
            <a:miter lim="800000"/>
            <a:headEnd/>
            <a:tailEnd/>
          </a:ln>
        </p:spPr>
      </p:pic>
      <p:pic>
        <p:nvPicPr>
          <p:cNvPr id="6" name="Picture 9"/>
          <p:cNvPicPr>
            <a:picLocks noChangeAspect="1" noChangeArrowheads="1"/>
          </p:cNvPicPr>
          <p:nvPr/>
        </p:nvPicPr>
        <p:blipFill>
          <a:blip r:embed="rId3" cstate="print"/>
          <a:srcRect/>
          <a:stretch>
            <a:fillRect/>
          </a:stretch>
        </p:blipFill>
        <p:spPr bwMode="auto">
          <a:xfrm>
            <a:off x="6561476" y="4133096"/>
            <a:ext cx="5395178" cy="522552"/>
          </a:xfrm>
          <a:prstGeom prst="rect">
            <a:avLst/>
          </a:prstGeom>
          <a:noFill/>
          <a:ln w="9525">
            <a:noFill/>
            <a:miter lim="800000"/>
            <a:headEnd/>
            <a:tailEnd/>
          </a:ln>
        </p:spPr>
      </p:pic>
      <p:pic>
        <p:nvPicPr>
          <p:cNvPr id="7" name="Picture 10"/>
          <p:cNvPicPr>
            <a:picLocks noChangeAspect="1" noChangeArrowheads="1"/>
          </p:cNvPicPr>
          <p:nvPr/>
        </p:nvPicPr>
        <p:blipFill>
          <a:blip r:embed="rId4" cstate="print"/>
          <a:srcRect/>
          <a:stretch>
            <a:fillRect/>
          </a:stretch>
        </p:blipFill>
        <p:spPr bwMode="auto">
          <a:xfrm>
            <a:off x="6555532" y="4811636"/>
            <a:ext cx="5402683" cy="522551"/>
          </a:xfrm>
          <a:prstGeom prst="rect">
            <a:avLst/>
          </a:prstGeom>
          <a:noFill/>
          <a:ln w="9525">
            <a:noFill/>
            <a:miter lim="800000"/>
            <a:headEnd/>
            <a:tailEnd/>
          </a:ln>
        </p:spPr>
      </p:pic>
      <p:pic>
        <p:nvPicPr>
          <p:cNvPr id="8" name="Picture 11"/>
          <p:cNvPicPr>
            <a:picLocks noChangeAspect="1" noChangeArrowheads="1"/>
          </p:cNvPicPr>
          <p:nvPr/>
        </p:nvPicPr>
        <p:blipFill>
          <a:blip r:embed="rId5" cstate="print"/>
          <a:srcRect/>
          <a:stretch>
            <a:fillRect/>
          </a:stretch>
        </p:blipFill>
        <p:spPr bwMode="auto">
          <a:xfrm>
            <a:off x="6542280" y="5524482"/>
            <a:ext cx="5419422" cy="476250"/>
          </a:xfrm>
          <a:prstGeom prst="rect">
            <a:avLst/>
          </a:prstGeom>
          <a:noFill/>
          <a:ln w="9525">
            <a:noFill/>
            <a:miter lim="800000"/>
            <a:headEnd/>
            <a:tailEnd/>
          </a:ln>
        </p:spPr>
      </p:pic>
      <p:pic>
        <p:nvPicPr>
          <p:cNvPr id="9" name="Picture 4"/>
          <p:cNvPicPr>
            <a:picLocks noChangeAspect="1" noChangeArrowheads="1"/>
          </p:cNvPicPr>
          <p:nvPr/>
        </p:nvPicPr>
        <p:blipFill>
          <a:blip r:embed="rId6" cstate="print"/>
          <a:srcRect/>
          <a:stretch>
            <a:fillRect/>
          </a:stretch>
        </p:blipFill>
        <p:spPr bwMode="auto">
          <a:xfrm>
            <a:off x="6549621" y="762773"/>
            <a:ext cx="5410149" cy="529167"/>
          </a:xfrm>
          <a:prstGeom prst="rect">
            <a:avLst/>
          </a:prstGeom>
          <a:noFill/>
          <a:ln w="9525">
            <a:noFill/>
            <a:miter lim="800000"/>
            <a:headEnd/>
            <a:tailEnd/>
          </a:ln>
        </p:spPr>
      </p:pic>
      <p:pic>
        <p:nvPicPr>
          <p:cNvPr id="10" name="Picture 5"/>
          <p:cNvPicPr>
            <a:picLocks noChangeAspect="1" noChangeArrowheads="1"/>
          </p:cNvPicPr>
          <p:nvPr/>
        </p:nvPicPr>
        <p:blipFill>
          <a:blip r:embed="rId7" cstate="print"/>
          <a:srcRect/>
          <a:stretch>
            <a:fillRect/>
          </a:stretch>
        </p:blipFill>
        <p:spPr bwMode="auto">
          <a:xfrm>
            <a:off x="6543657" y="1483571"/>
            <a:ext cx="5417681" cy="515937"/>
          </a:xfrm>
          <a:prstGeom prst="rect">
            <a:avLst/>
          </a:prstGeom>
          <a:noFill/>
          <a:ln w="9525">
            <a:noFill/>
            <a:miter lim="800000"/>
            <a:headEnd/>
            <a:tailEnd/>
          </a:ln>
        </p:spPr>
      </p:pic>
      <p:pic>
        <p:nvPicPr>
          <p:cNvPr id="11" name="Picture 6"/>
          <p:cNvPicPr>
            <a:picLocks noChangeAspect="1" noChangeArrowheads="1"/>
          </p:cNvPicPr>
          <p:nvPr/>
        </p:nvPicPr>
        <p:blipFill>
          <a:blip r:embed="rId8" cstate="print"/>
          <a:srcRect/>
          <a:stretch>
            <a:fillRect/>
          </a:stretch>
        </p:blipFill>
        <p:spPr bwMode="auto">
          <a:xfrm>
            <a:off x="6549599" y="2148881"/>
            <a:ext cx="5410177" cy="529167"/>
          </a:xfrm>
          <a:prstGeom prst="rect">
            <a:avLst/>
          </a:prstGeom>
          <a:noFill/>
          <a:ln w="9525">
            <a:noFill/>
            <a:miter lim="800000"/>
            <a:headEnd/>
            <a:tailEnd/>
          </a:ln>
        </p:spPr>
      </p:pic>
      <p:pic>
        <p:nvPicPr>
          <p:cNvPr id="12" name="Picture 7"/>
          <p:cNvPicPr>
            <a:picLocks noChangeAspect="1" noChangeArrowheads="1"/>
          </p:cNvPicPr>
          <p:nvPr/>
        </p:nvPicPr>
        <p:blipFill>
          <a:blip r:embed="rId9" cstate="print"/>
          <a:srcRect/>
          <a:stretch>
            <a:fillRect/>
          </a:stretch>
        </p:blipFill>
        <p:spPr bwMode="auto">
          <a:xfrm>
            <a:off x="6561485" y="2811312"/>
            <a:ext cx="5395165" cy="515937"/>
          </a:xfrm>
          <a:prstGeom prst="rect">
            <a:avLst/>
          </a:prstGeom>
          <a:noFill/>
          <a:ln w="9525">
            <a:noFill/>
            <a:miter lim="800000"/>
            <a:headEnd/>
            <a:tailEnd/>
          </a:ln>
        </p:spPr>
      </p:pic>
      <p:pic>
        <p:nvPicPr>
          <p:cNvPr id="13" name="Picture 5" descr="http://4.bp.blogspot.com/_kfLFPiHh3TU/S9GYohOmtLI/AAAAAAAAAqs/-jgYGE4VaZI/s400/milk-shake-oreo-400.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33213" y="1573878"/>
            <a:ext cx="2489097" cy="4324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4" name="Group 5"/>
          <p:cNvGrpSpPr>
            <a:grpSpLocks/>
          </p:cNvGrpSpPr>
          <p:nvPr/>
        </p:nvGrpSpPr>
        <p:grpSpPr bwMode="auto">
          <a:xfrm>
            <a:off x="3269334" y="687031"/>
            <a:ext cx="1981200" cy="756233"/>
            <a:chOff x="2215" y="3753"/>
            <a:chExt cx="1824" cy="508"/>
          </a:xfrm>
        </p:grpSpPr>
        <p:sp>
          <p:nvSpPr>
            <p:cNvPr id="15"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16" name="Text Box 7"/>
            <p:cNvSpPr txBox="1">
              <a:spLocks noChangeArrowheads="1"/>
            </p:cNvSpPr>
            <p:nvPr/>
          </p:nvSpPr>
          <p:spPr bwMode="auto">
            <a:xfrm>
              <a:off x="2447" y="3904"/>
              <a:ext cx="1592" cy="248"/>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en-US" b="1" dirty="0" smtClean="0">
                  <a:solidFill>
                    <a:srgbClr val="000099"/>
                  </a:solidFill>
                  <a:latin typeface="Arial Narrow" pitchFamily="34" charset="0"/>
                </a:rPr>
                <a:t>180</a:t>
              </a:r>
              <a:r>
                <a:rPr lang="en-US" sz="1800" b="1" dirty="0" smtClean="0">
                  <a:solidFill>
                    <a:srgbClr val="000099"/>
                  </a:solidFill>
                  <a:latin typeface="Arial Narrow" pitchFamily="34" charset="0"/>
                </a:rPr>
                <a:t> CALORIES</a:t>
              </a:r>
              <a:endParaRPr lang="en-US" sz="1400" b="1" dirty="0">
                <a:solidFill>
                  <a:srgbClr val="000099"/>
                </a:solidFill>
                <a:latin typeface="Arial Narrow" pitchFamily="34" charset="0"/>
              </a:endParaRPr>
            </a:p>
          </p:txBody>
        </p:sp>
      </p:grpSp>
      <p:pic>
        <p:nvPicPr>
          <p:cNvPr id="1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0566" y="4960566"/>
            <a:ext cx="1524000" cy="159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5"/>
          <p:cNvGrpSpPr>
            <a:grpSpLocks/>
          </p:cNvGrpSpPr>
          <p:nvPr/>
        </p:nvGrpSpPr>
        <p:grpSpPr bwMode="auto">
          <a:xfrm>
            <a:off x="8529074" y="6057211"/>
            <a:ext cx="1981200" cy="756233"/>
            <a:chOff x="2215" y="3753"/>
            <a:chExt cx="1824" cy="508"/>
          </a:xfrm>
        </p:grpSpPr>
        <p:sp>
          <p:nvSpPr>
            <p:cNvPr id="19"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20" name="Text Box 7"/>
            <p:cNvSpPr txBox="1">
              <a:spLocks noChangeArrowheads="1"/>
            </p:cNvSpPr>
            <p:nvPr/>
          </p:nvSpPr>
          <p:spPr bwMode="auto">
            <a:xfrm>
              <a:off x="2384" y="3905"/>
              <a:ext cx="1592" cy="207"/>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en-US" sz="1400" b="1" dirty="0" smtClean="0">
                  <a:solidFill>
                    <a:srgbClr val="FF0000"/>
                  </a:solidFill>
                  <a:latin typeface="Arial Black" pitchFamily="34" charset="0"/>
                </a:rPr>
                <a:t>870 CALORIES</a:t>
              </a:r>
              <a:endParaRPr lang="en-US" sz="1100" b="1" dirty="0">
                <a:solidFill>
                  <a:srgbClr val="FF0000"/>
                </a:solidFill>
                <a:latin typeface="Arial Black" pitchFamily="34" charset="0"/>
              </a:endParaRPr>
            </a:p>
          </p:txBody>
        </p:sp>
      </p:grpSp>
      <p:pic>
        <p:nvPicPr>
          <p:cNvPr id="26" name="Picture 4" descr="http://i83.photobucket.com/albums/j296/henrix_here/Div/India_vegetarian_label.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13966" y="713922"/>
            <a:ext cx="46039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319308" y="1097888"/>
            <a:ext cx="2057400" cy="3970318"/>
          </a:xfrm>
          <a:prstGeom prst="rect">
            <a:avLst/>
          </a:prstGeom>
          <a:noFill/>
        </p:spPr>
        <p:txBody>
          <a:bodyPr wrap="square" rtlCol="0">
            <a:spAutoFit/>
          </a:bodyPr>
          <a:lstStyle/>
          <a:p>
            <a:pPr algn="ctr"/>
            <a:r>
              <a:rPr lang="en-US" sz="2800" b="1" dirty="0" smtClean="0">
                <a:solidFill>
                  <a:srgbClr val="000099"/>
                </a:solidFill>
              </a:rPr>
              <a:t>LeanGard</a:t>
            </a:r>
          </a:p>
          <a:p>
            <a:pPr algn="ctr"/>
            <a:r>
              <a:rPr lang="en-US" sz="2800" b="1" dirty="0" smtClean="0">
                <a:solidFill>
                  <a:srgbClr val="000099"/>
                </a:solidFill>
              </a:rPr>
              <a:t>Protein Drink </a:t>
            </a:r>
          </a:p>
          <a:p>
            <a:pPr algn="ctr"/>
            <a:r>
              <a:rPr lang="en-US" sz="2800" dirty="0" smtClean="0">
                <a:solidFill>
                  <a:srgbClr val="000099"/>
                </a:solidFill>
              </a:rPr>
              <a:t>provides</a:t>
            </a:r>
            <a:r>
              <a:rPr lang="en-US" sz="2800" b="1" dirty="0" smtClean="0">
                <a:solidFill>
                  <a:srgbClr val="000099"/>
                </a:solidFill>
              </a:rPr>
              <a:t> </a:t>
            </a:r>
            <a:r>
              <a:rPr lang="en-US" sz="2800" b="1" dirty="0" smtClean="0">
                <a:solidFill>
                  <a:srgbClr val="FF0000"/>
                </a:solidFill>
              </a:rPr>
              <a:t>Reduced Calories </a:t>
            </a:r>
            <a:r>
              <a:rPr lang="en-US" sz="2800" dirty="0" smtClean="0">
                <a:solidFill>
                  <a:srgbClr val="000099"/>
                </a:solidFill>
              </a:rPr>
              <a:t>with </a:t>
            </a:r>
            <a:r>
              <a:rPr lang="en-US" sz="2800" b="1" dirty="0" smtClean="0"/>
              <a:t>Maximum Nutrition</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strVal val="#ppt_w*0.70"/>
                                          </p:val>
                                        </p:tav>
                                        <p:tav tm="100000">
                                          <p:val>
                                            <p:strVal val="#ppt_w"/>
                                          </p:val>
                                        </p:tav>
                                      </p:tavLst>
                                    </p:anim>
                                    <p:anim calcmode="lin" valueType="num">
                                      <p:cBhvr>
                                        <p:cTn id="48" dur="500" fill="hold"/>
                                        <p:tgtEl>
                                          <p:spTgt spid="18"/>
                                        </p:tgtEl>
                                        <p:attrNameLst>
                                          <p:attrName>ppt_h</p:attrName>
                                        </p:attrNameLst>
                                      </p:cBhvr>
                                      <p:tavLst>
                                        <p:tav tm="0">
                                          <p:val>
                                            <p:strVal val="#ppt_h"/>
                                          </p:val>
                                        </p:tav>
                                        <p:tav tm="100000">
                                          <p:val>
                                            <p:strVal val="#ppt_h"/>
                                          </p:val>
                                        </p:tav>
                                      </p:tavLst>
                                    </p:anim>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strVal val="#ppt_w*0.70"/>
                                          </p:val>
                                        </p:tav>
                                        <p:tav tm="100000">
                                          <p:val>
                                            <p:strVal val="#ppt_w"/>
                                          </p:val>
                                        </p:tav>
                                      </p:tavLst>
                                    </p:anim>
                                    <p:anim calcmode="lin" valueType="num">
                                      <p:cBhvr>
                                        <p:cTn id="55" dur="500" fill="hold"/>
                                        <p:tgtEl>
                                          <p:spTgt spid="14"/>
                                        </p:tgtEl>
                                        <p:attrNameLst>
                                          <p:attrName>ppt_h</p:attrName>
                                        </p:attrNameLst>
                                      </p:cBhvr>
                                      <p:tavLst>
                                        <p:tav tm="0">
                                          <p:val>
                                            <p:strVal val="#ppt_h"/>
                                          </p:val>
                                        </p:tav>
                                        <p:tav tm="100000">
                                          <p:val>
                                            <p:strVal val="#ppt_h"/>
                                          </p:val>
                                        </p:tav>
                                      </p:tavLst>
                                    </p:anim>
                                    <p:animEffect transition="in" filter="fade">
                                      <p:cBhvr>
                                        <p:cTn id="56" dur="500"/>
                                        <p:tgtEl>
                                          <p:spTgt spid="14"/>
                                        </p:tgtEl>
                                      </p:cBhvr>
                                    </p:animEffect>
                                  </p:childTnLst>
                                </p:cTn>
                              </p:par>
                            </p:childTnLst>
                          </p:cTn>
                        </p:par>
                        <p:par>
                          <p:cTn id="57" fill="hold">
                            <p:stCondLst>
                              <p:cond delay="500"/>
                            </p:stCondLst>
                            <p:childTnLst>
                              <p:par>
                                <p:cTn id="58" presetID="26" presetClass="entr" presetSubtype="0" fill="hold"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80">
                                          <p:stCondLst>
                                            <p:cond delay="0"/>
                                          </p:stCondLst>
                                        </p:cTn>
                                        <p:tgtEl>
                                          <p:spTgt spid="26"/>
                                        </p:tgtEl>
                                      </p:cBhvr>
                                    </p:animEffect>
                                    <p:anim calcmode="lin" valueType="num">
                                      <p:cBhvr>
                                        <p:cTn id="61"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66" dur="26">
                                          <p:stCondLst>
                                            <p:cond delay="650"/>
                                          </p:stCondLst>
                                        </p:cTn>
                                        <p:tgtEl>
                                          <p:spTgt spid="26"/>
                                        </p:tgtEl>
                                      </p:cBhvr>
                                      <p:to x="100000" y="60000"/>
                                    </p:animScale>
                                    <p:animScale>
                                      <p:cBhvr>
                                        <p:cTn id="67" dur="166" decel="50000">
                                          <p:stCondLst>
                                            <p:cond delay="676"/>
                                          </p:stCondLst>
                                        </p:cTn>
                                        <p:tgtEl>
                                          <p:spTgt spid="26"/>
                                        </p:tgtEl>
                                      </p:cBhvr>
                                      <p:to x="100000" y="100000"/>
                                    </p:animScale>
                                    <p:animScale>
                                      <p:cBhvr>
                                        <p:cTn id="68" dur="26">
                                          <p:stCondLst>
                                            <p:cond delay="1312"/>
                                          </p:stCondLst>
                                        </p:cTn>
                                        <p:tgtEl>
                                          <p:spTgt spid="26"/>
                                        </p:tgtEl>
                                      </p:cBhvr>
                                      <p:to x="100000" y="80000"/>
                                    </p:animScale>
                                    <p:animScale>
                                      <p:cBhvr>
                                        <p:cTn id="69" dur="166" decel="50000">
                                          <p:stCondLst>
                                            <p:cond delay="1338"/>
                                          </p:stCondLst>
                                        </p:cTn>
                                        <p:tgtEl>
                                          <p:spTgt spid="26"/>
                                        </p:tgtEl>
                                      </p:cBhvr>
                                      <p:to x="100000" y="100000"/>
                                    </p:animScale>
                                    <p:animScale>
                                      <p:cBhvr>
                                        <p:cTn id="70" dur="26">
                                          <p:stCondLst>
                                            <p:cond delay="1642"/>
                                          </p:stCondLst>
                                        </p:cTn>
                                        <p:tgtEl>
                                          <p:spTgt spid="26"/>
                                        </p:tgtEl>
                                      </p:cBhvr>
                                      <p:to x="100000" y="90000"/>
                                    </p:animScale>
                                    <p:animScale>
                                      <p:cBhvr>
                                        <p:cTn id="71" dur="166" decel="50000">
                                          <p:stCondLst>
                                            <p:cond delay="1668"/>
                                          </p:stCondLst>
                                        </p:cTn>
                                        <p:tgtEl>
                                          <p:spTgt spid="26"/>
                                        </p:tgtEl>
                                      </p:cBhvr>
                                      <p:to x="100000" y="100000"/>
                                    </p:animScale>
                                    <p:animScale>
                                      <p:cBhvr>
                                        <p:cTn id="72" dur="26">
                                          <p:stCondLst>
                                            <p:cond delay="1808"/>
                                          </p:stCondLst>
                                        </p:cTn>
                                        <p:tgtEl>
                                          <p:spTgt spid="26"/>
                                        </p:tgtEl>
                                      </p:cBhvr>
                                      <p:to x="100000" y="95000"/>
                                    </p:animScale>
                                    <p:animScale>
                                      <p:cBhvr>
                                        <p:cTn id="73" dur="166" decel="50000">
                                          <p:stCondLst>
                                            <p:cond delay="1834"/>
                                          </p:stCondLst>
                                        </p:cTn>
                                        <p:tgtEl>
                                          <p:spTgt spid="2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a:t>
            </a:fld>
            <a:endParaRPr lang="en-IN"/>
          </a:p>
        </p:txBody>
      </p:sp>
      <p:pic>
        <p:nvPicPr>
          <p:cNvPr id="6146" name="Picture 2"/>
          <p:cNvPicPr>
            <a:picLocks noChangeAspect="1" noChangeArrowheads="1"/>
          </p:cNvPicPr>
          <p:nvPr/>
        </p:nvPicPr>
        <p:blipFill>
          <a:blip r:embed="rId2" cstate="print"/>
          <a:srcRect/>
          <a:stretch>
            <a:fillRect/>
          </a:stretch>
        </p:blipFill>
        <p:spPr bwMode="auto">
          <a:xfrm>
            <a:off x="0" y="0"/>
            <a:ext cx="12192000" cy="6604000"/>
          </a:xfrm>
          <a:prstGeom prst="rect">
            <a:avLst/>
          </a:prstGeom>
          <a:noFill/>
          <a:ln w="9525">
            <a:noFill/>
            <a:miter lim="800000"/>
            <a:headEnd/>
            <a:tailEnd/>
          </a:ln>
          <a:effectLst/>
        </p:spPr>
      </p:pic>
      <p:sp>
        <p:nvSpPr>
          <p:cNvPr id="4" name="Rectangle 3"/>
          <p:cNvSpPr/>
          <p:nvPr/>
        </p:nvSpPr>
        <p:spPr>
          <a:xfrm>
            <a:off x="342900" y="241299"/>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General Wellness</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395144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reedcar.files.wordpress.com/2011/12/woman_drinking_protein_shake.jpg"/>
          <p:cNvPicPr>
            <a:picLocks noChangeAspect="1" noChangeArrowheads="1"/>
          </p:cNvPicPr>
          <p:nvPr/>
        </p:nvPicPr>
        <p:blipFill>
          <a:blip r:embed="rId2" cstate="print"/>
          <a:srcRect/>
          <a:stretch>
            <a:fillRect/>
          </a:stretch>
        </p:blipFill>
        <p:spPr bwMode="auto">
          <a:xfrm>
            <a:off x="638628" y="723428"/>
            <a:ext cx="4724400" cy="5590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10" descr="http://drrodgermurphree.com/wp-content/uploads/2011/01/digestive-system.jpg"/>
          <p:cNvPicPr>
            <a:picLocks noChangeAspect="1" noChangeArrowheads="1"/>
          </p:cNvPicPr>
          <p:nvPr/>
        </p:nvPicPr>
        <p:blipFill>
          <a:blip r:embed="rId3" cstate="print"/>
          <a:srcRect/>
          <a:stretch>
            <a:fillRect/>
          </a:stretch>
        </p:blipFill>
        <p:spPr bwMode="auto">
          <a:xfrm>
            <a:off x="6916053" y="682165"/>
            <a:ext cx="4898575" cy="567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5" name="Group 6"/>
          <p:cNvGrpSpPr>
            <a:grpSpLocks/>
          </p:cNvGrpSpPr>
          <p:nvPr/>
        </p:nvGrpSpPr>
        <p:grpSpPr bwMode="auto">
          <a:xfrm>
            <a:off x="5141658" y="4148665"/>
            <a:ext cx="1981200" cy="756233"/>
            <a:chOff x="2215" y="3753"/>
            <a:chExt cx="1824" cy="508"/>
          </a:xfrm>
        </p:grpSpPr>
        <p:sp>
          <p:nvSpPr>
            <p:cNvPr id="6"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7" name="Text Box 7"/>
            <p:cNvSpPr txBox="1">
              <a:spLocks noChangeArrowheads="1"/>
            </p:cNvSpPr>
            <p:nvPr/>
          </p:nvSpPr>
          <p:spPr bwMode="auto">
            <a:xfrm>
              <a:off x="2515" y="3905"/>
              <a:ext cx="1524" cy="248"/>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en-US" b="1" dirty="0" smtClean="0">
                  <a:solidFill>
                    <a:srgbClr val="FF0000"/>
                  </a:solidFill>
                  <a:latin typeface="Arial Black" pitchFamily="34" charset="0"/>
                </a:rPr>
                <a:t>DI BLEND*</a:t>
              </a:r>
              <a:endParaRPr lang="en-US" sz="1400" b="1" dirty="0">
                <a:solidFill>
                  <a:srgbClr val="FF0000"/>
                </a:solidFill>
                <a:latin typeface="Arial Black" pitchFamily="34" charset="0"/>
              </a:endParaRPr>
            </a:p>
          </p:txBody>
        </p:sp>
      </p:grpSp>
      <p:sp>
        <p:nvSpPr>
          <p:cNvPr id="8" name="TextBox 7"/>
          <p:cNvSpPr txBox="1"/>
          <p:nvPr/>
        </p:nvSpPr>
        <p:spPr>
          <a:xfrm>
            <a:off x="682158" y="198660"/>
            <a:ext cx="4724400" cy="369332"/>
          </a:xfrm>
          <a:prstGeom prst="rect">
            <a:avLst/>
          </a:prstGeom>
          <a:solidFill>
            <a:srgbClr val="92D050"/>
          </a:solidFill>
        </p:spPr>
        <p:txBody>
          <a:bodyPr wrap="square" rtlCol="0">
            <a:spAutoFit/>
          </a:bodyPr>
          <a:lstStyle/>
          <a:p>
            <a:r>
              <a:rPr lang="en-US" b="1" spc="300" dirty="0" smtClean="0"/>
              <a:t>It is not what you eat that counts </a:t>
            </a:r>
            <a:endParaRPr lang="en-US" b="1" spc="300" dirty="0"/>
          </a:p>
        </p:txBody>
      </p:sp>
      <p:sp>
        <p:nvSpPr>
          <p:cNvPr id="9" name="TextBox 8"/>
          <p:cNvSpPr txBox="1"/>
          <p:nvPr/>
        </p:nvSpPr>
        <p:spPr>
          <a:xfrm>
            <a:off x="6930571" y="210293"/>
            <a:ext cx="4898572" cy="400110"/>
          </a:xfrm>
          <a:prstGeom prst="rect">
            <a:avLst/>
          </a:prstGeom>
          <a:solidFill>
            <a:srgbClr val="92D050"/>
          </a:solidFill>
        </p:spPr>
        <p:txBody>
          <a:bodyPr wrap="square" rtlCol="0">
            <a:spAutoFit/>
          </a:bodyPr>
          <a:lstStyle/>
          <a:p>
            <a:pPr algn="ctr"/>
            <a:r>
              <a:rPr lang="en-US" sz="2000" b="1" dirty="0" smtClean="0"/>
              <a:t>It is what your body absorbs that counts</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strVal val="#ppt_w*0.70"/>
                                          </p:val>
                                        </p:tav>
                                        <p:tav tm="100000">
                                          <p:val>
                                            <p:strVal val="#ppt_w"/>
                                          </p:val>
                                        </p:tav>
                                      </p:tavLst>
                                    </p:anim>
                                    <p:anim calcmode="lin" valueType="num">
                                      <p:cBhvr>
                                        <p:cTn id="21" dur="500" fill="hold"/>
                                        <p:tgtEl>
                                          <p:spTgt spid="5"/>
                                        </p:tgtEl>
                                        <p:attrNameLst>
                                          <p:attrName>ppt_h</p:attrName>
                                        </p:attrNameLst>
                                      </p:cBhvr>
                                      <p:tavLst>
                                        <p:tav tm="0">
                                          <p:val>
                                            <p:strVal val="#ppt_h"/>
                                          </p:val>
                                        </p:tav>
                                        <p:tav tm="100000">
                                          <p:val>
                                            <p:strVal val="#ppt_h"/>
                                          </p:val>
                                        </p:tav>
                                      </p:tavLst>
                                    </p:anim>
                                    <p:animEffect transition="in" filter="fade">
                                      <p:cBhvr>
                                        <p:cTn id="22" dur="500"/>
                                        <p:tgtEl>
                                          <p:spTgt spid="5"/>
                                        </p:tgtEl>
                                      </p:cBhvr>
                                    </p:animEffect>
                                  </p:childTnLst>
                                </p:cTn>
                              </p:par>
                              <p:par>
                                <p:cTn id="23" presetID="35" presetClass="emph" presetSubtype="0" repeatCount="indefinite" fill="hold" nodeType="withEffect">
                                  <p:stCondLst>
                                    <p:cond delay="0"/>
                                  </p:stCondLst>
                                  <p:childTnLst>
                                    <p:anim calcmode="discrete" valueType="str">
                                      <p:cBhvr>
                                        <p:cTn id="2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Lean Gard Mango.jpg"/>
          <p:cNvPicPr>
            <a:picLocks noChangeAspect="1"/>
          </p:cNvPicPr>
          <p:nvPr/>
        </p:nvPicPr>
        <p:blipFill>
          <a:blip r:embed="rId2" cstate="print"/>
          <a:srcRect/>
          <a:stretch>
            <a:fillRect/>
          </a:stretch>
        </p:blipFill>
        <p:spPr bwMode="auto">
          <a:xfrm>
            <a:off x="9355951" y="758872"/>
            <a:ext cx="2475380" cy="2550390"/>
          </a:xfrm>
          <a:prstGeom prst="rect">
            <a:avLst/>
          </a:prstGeom>
          <a:noFill/>
          <a:ln w="9525">
            <a:noFill/>
            <a:miter lim="800000"/>
            <a:headEnd/>
            <a:tailEnd/>
          </a:ln>
        </p:spPr>
      </p:pic>
      <p:pic>
        <p:nvPicPr>
          <p:cNvPr id="4" name="Picture 11" descr="Lean gard Vanilla.jpg"/>
          <p:cNvPicPr>
            <a:picLocks noChangeAspect="1"/>
          </p:cNvPicPr>
          <p:nvPr/>
        </p:nvPicPr>
        <p:blipFill>
          <a:blip r:embed="rId3" cstate="print"/>
          <a:srcRect/>
          <a:stretch>
            <a:fillRect/>
          </a:stretch>
        </p:blipFill>
        <p:spPr bwMode="auto">
          <a:xfrm>
            <a:off x="9372599" y="4001604"/>
            <a:ext cx="2427516" cy="2573364"/>
          </a:xfrm>
          <a:prstGeom prst="rect">
            <a:avLst/>
          </a:prstGeom>
          <a:noFill/>
          <a:ln w="9525">
            <a:noFill/>
            <a:miter lim="800000"/>
            <a:headEnd/>
            <a:tailEnd/>
          </a:ln>
        </p:spPr>
      </p:pic>
      <p:grpSp>
        <p:nvGrpSpPr>
          <p:cNvPr id="7" name="Group 6"/>
          <p:cNvGrpSpPr>
            <a:grpSpLocks/>
          </p:cNvGrpSpPr>
          <p:nvPr/>
        </p:nvGrpSpPr>
        <p:grpSpPr bwMode="auto">
          <a:xfrm>
            <a:off x="9619343" y="3216146"/>
            <a:ext cx="1981200" cy="756233"/>
            <a:chOff x="2215" y="3753"/>
            <a:chExt cx="1824" cy="508"/>
          </a:xfrm>
        </p:grpSpPr>
        <p:sp>
          <p:nvSpPr>
            <p:cNvPr id="8"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9" name="Text Box 7"/>
            <p:cNvSpPr txBox="1">
              <a:spLocks noChangeArrowheads="1"/>
            </p:cNvSpPr>
            <p:nvPr/>
          </p:nvSpPr>
          <p:spPr bwMode="auto">
            <a:xfrm>
              <a:off x="2515" y="3905"/>
              <a:ext cx="1524" cy="248"/>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en-US" b="1" dirty="0" smtClean="0">
                  <a:solidFill>
                    <a:srgbClr val="FF0000"/>
                  </a:solidFill>
                  <a:latin typeface="Arial Black" pitchFamily="34" charset="0"/>
                </a:rPr>
                <a:t>DI BLEND*</a:t>
              </a:r>
              <a:endParaRPr lang="en-US" sz="1400" b="1" dirty="0">
                <a:solidFill>
                  <a:srgbClr val="FF0000"/>
                </a:solidFill>
                <a:latin typeface="Arial Black" pitchFamily="34" charset="0"/>
              </a:endParaRPr>
            </a:p>
          </p:txBody>
        </p:sp>
      </p:grpSp>
      <p:sp>
        <p:nvSpPr>
          <p:cNvPr id="10" name="Title 1"/>
          <p:cNvSpPr txBox="1">
            <a:spLocks/>
          </p:cNvSpPr>
          <p:nvPr/>
        </p:nvSpPr>
        <p:spPr>
          <a:xfrm>
            <a:off x="-929165" y="797382"/>
            <a:ext cx="9434547" cy="515838"/>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600" b="1" i="0" u="none" strike="noStrike" kern="1200" cap="none"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j-lt"/>
                <a:ea typeface="+mj-ea"/>
                <a:cs typeface="+mj-cs"/>
              </a:rPr>
              <a:t>Digestive Intolerance Blend – DIB*</a:t>
            </a:r>
            <a:endParaRPr kumimoji="0" lang="en-GB" sz="3600" b="1" i="0" u="none" strike="noStrike" kern="1200" cap="none" spc="50"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j-lt"/>
              <a:ea typeface="+mj-ea"/>
              <a:cs typeface="+mj-cs"/>
            </a:endParaRPr>
          </a:p>
        </p:txBody>
      </p:sp>
      <p:graphicFrame>
        <p:nvGraphicFramePr>
          <p:cNvPr id="11" name="Table 10"/>
          <p:cNvGraphicFramePr>
            <a:graphicFrameLocks noGrp="1"/>
          </p:cNvGraphicFramePr>
          <p:nvPr>
            <p:extLst>
              <p:ext uri="{D42A27DB-BD31-4B8C-83A1-F6EECF244321}">
                <p14:modId xmlns:p14="http://schemas.microsoft.com/office/powerpoint/2010/main" val="3041690187"/>
              </p:ext>
            </p:extLst>
          </p:nvPr>
        </p:nvGraphicFramePr>
        <p:xfrm>
          <a:off x="551538" y="2044150"/>
          <a:ext cx="8215086" cy="3747054"/>
        </p:xfrm>
        <a:graphic>
          <a:graphicData uri="http://schemas.openxmlformats.org/drawingml/2006/table">
            <a:tbl>
              <a:tblPr firstRow="1" bandRow="1">
                <a:tableStyleId>{5C22544A-7EE6-4342-B048-85BDC9FD1C3A}</a:tableStyleId>
              </a:tblPr>
              <a:tblGrid>
                <a:gridCol w="2259149"/>
                <a:gridCol w="5955937"/>
              </a:tblGrid>
              <a:tr h="919935">
                <a:tc>
                  <a:txBody>
                    <a:bodyPr/>
                    <a:lstStyle/>
                    <a:p>
                      <a:pPr algn="ctr"/>
                      <a:r>
                        <a:rPr lang="en-GB" sz="3200" b="1" dirty="0" smtClean="0"/>
                        <a:t>Ingredient</a:t>
                      </a:r>
                      <a:endParaRPr lang="en-GB" sz="3200" b="1" dirty="0">
                        <a:latin typeface="+mn-lt"/>
                        <a:cs typeface="Arial" pitchFamily="34" charset="0"/>
                      </a:endParaRPr>
                    </a:p>
                  </a:txBody>
                  <a:tcPr/>
                </a:tc>
                <a:tc>
                  <a:txBody>
                    <a:bodyPr/>
                    <a:lstStyle/>
                    <a:p>
                      <a:pPr algn="ctr"/>
                      <a:r>
                        <a:rPr lang="en-GB" sz="3200" b="1" dirty="0" smtClean="0"/>
                        <a:t>Benefits</a:t>
                      </a:r>
                      <a:endParaRPr lang="en-GB" sz="3200" b="1" dirty="0">
                        <a:latin typeface="+mn-lt"/>
                        <a:cs typeface="Arial" pitchFamily="34" charset="0"/>
                      </a:endParaRPr>
                    </a:p>
                  </a:txBody>
                  <a:tcPr/>
                </a:tc>
              </a:tr>
              <a:tr h="942373">
                <a:tc>
                  <a:txBody>
                    <a:bodyPr/>
                    <a:lstStyle/>
                    <a:p>
                      <a:r>
                        <a:rPr lang="en-GB" sz="2400" b="1" dirty="0" smtClean="0"/>
                        <a:t>Protease</a:t>
                      </a:r>
                    </a:p>
                  </a:txBody>
                  <a:tcPr/>
                </a:tc>
                <a:tc>
                  <a:txBody>
                    <a:bodyPr/>
                    <a:lstStyle/>
                    <a:p>
                      <a:pPr marL="228600" indent="-228600">
                        <a:buFont typeface="Arial" pitchFamily="34" charset="0"/>
                        <a:buChar char="•"/>
                      </a:pPr>
                      <a:r>
                        <a:rPr lang="en-GB" sz="2400" dirty="0" smtClean="0"/>
                        <a:t>Improves protein digestion</a:t>
                      </a:r>
                      <a:endParaRPr lang="en-GB" sz="2400" baseline="0" dirty="0" smtClean="0"/>
                    </a:p>
                    <a:p>
                      <a:pPr marL="228600" indent="-228600">
                        <a:buFont typeface="Arial" pitchFamily="34" charset="0"/>
                        <a:buChar char="•"/>
                      </a:pPr>
                      <a:r>
                        <a:rPr lang="en-GB" sz="2400" baseline="0" dirty="0" smtClean="0"/>
                        <a:t>Prevents protein allergy/intolerance</a:t>
                      </a:r>
                      <a:endParaRPr lang="en-GB" sz="2400" dirty="0">
                        <a:latin typeface="+mn-lt"/>
                        <a:cs typeface="Arial" pitchFamily="34" charset="0"/>
                      </a:endParaRPr>
                    </a:p>
                  </a:txBody>
                  <a:tcPr/>
                </a:tc>
              </a:tr>
              <a:tr h="942373">
                <a:tc>
                  <a:txBody>
                    <a:bodyPr/>
                    <a:lstStyle/>
                    <a:p>
                      <a:r>
                        <a:rPr lang="en-GB" sz="2400" b="1" dirty="0" smtClean="0"/>
                        <a:t>Lactase</a:t>
                      </a:r>
                      <a:endParaRPr lang="en-GB" sz="2400" b="1" dirty="0">
                        <a:latin typeface="+mn-lt"/>
                        <a:cs typeface="Arial" pitchFamily="34" charset="0"/>
                      </a:endParaRPr>
                    </a:p>
                  </a:txBody>
                  <a:tcPr/>
                </a:tc>
                <a:tc>
                  <a:txBody>
                    <a:bodyPr/>
                    <a:lstStyle/>
                    <a:p>
                      <a:pPr marL="228600" indent="-228600">
                        <a:buFont typeface="Arial" pitchFamily="34" charset="0"/>
                        <a:buChar char="•"/>
                      </a:pPr>
                      <a:r>
                        <a:rPr lang="en-GB" sz="2400" dirty="0" smtClean="0"/>
                        <a:t>Improves</a:t>
                      </a:r>
                      <a:r>
                        <a:rPr lang="en-GB" sz="2400" baseline="0" dirty="0" smtClean="0"/>
                        <a:t> digestion of milk sugar, lactose</a:t>
                      </a:r>
                    </a:p>
                    <a:p>
                      <a:pPr marL="228600" indent="-228600">
                        <a:buFont typeface="Arial" pitchFamily="34" charset="0"/>
                        <a:buChar char="•"/>
                      </a:pPr>
                      <a:r>
                        <a:rPr lang="en-GB" sz="2400" baseline="0" dirty="0" smtClean="0"/>
                        <a:t>Beneficial for lactose intolerant individuals</a:t>
                      </a:r>
                      <a:endParaRPr lang="en-GB" sz="2400" dirty="0">
                        <a:latin typeface="+mn-lt"/>
                        <a:cs typeface="Arial" pitchFamily="34" charset="0"/>
                      </a:endParaRPr>
                    </a:p>
                  </a:txBody>
                  <a:tcPr/>
                </a:tc>
              </a:tr>
              <a:tr h="942373">
                <a:tc>
                  <a:txBody>
                    <a:bodyPr/>
                    <a:lstStyle/>
                    <a:p>
                      <a:r>
                        <a:rPr lang="en-GB" sz="2400" b="1" dirty="0" smtClean="0"/>
                        <a:t>LactoSpore®</a:t>
                      </a:r>
                    </a:p>
                  </a:txBody>
                  <a:tcPr/>
                </a:tc>
                <a:tc>
                  <a:txBody>
                    <a:bodyPr/>
                    <a:lstStyle/>
                    <a:p>
                      <a:pPr marL="228600" marR="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2400" dirty="0" smtClean="0"/>
                        <a:t>Prevents infection in the gut</a:t>
                      </a:r>
                    </a:p>
                    <a:p>
                      <a:pPr marL="228600" indent="-228600">
                        <a:buFont typeface="Arial" pitchFamily="34" charset="0"/>
                        <a:buChar char="•"/>
                      </a:pPr>
                      <a:r>
                        <a:rPr lang="en-GB" sz="2400" dirty="0" smtClean="0">
                          <a:solidFill>
                            <a:srgbClr val="FF0000"/>
                          </a:solidFill>
                        </a:rPr>
                        <a:t>Probiotic</a:t>
                      </a:r>
                      <a:r>
                        <a:rPr lang="en-GB" sz="2400" dirty="0" smtClean="0"/>
                        <a:t> (</a:t>
                      </a:r>
                      <a:r>
                        <a:rPr lang="en-GB" sz="2400" b="0" i="1" u="sng" dirty="0" smtClean="0">
                          <a:solidFill>
                            <a:srgbClr val="000099"/>
                          </a:solidFill>
                        </a:rPr>
                        <a:t>Reduces</a:t>
                      </a:r>
                      <a:r>
                        <a:rPr lang="en-GB" sz="2400" b="0" i="1" u="sng" baseline="0" dirty="0" smtClean="0">
                          <a:solidFill>
                            <a:srgbClr val="000099"/>
                          </a:solidFill>
                        </a:rPr>
                        <a:t> load on the kidneys</a:t>
                      </a:r>
                      <a:r>
                        <a:rPr lang="en-GB" sz="2400" baseline="0" dirty="0" smtClean="0"/>
                        <a:t>)</a:t>
                      </a:r>
                      <a:endParaRPr lang="en-GB" sz="2400" dirty="0" smtClean="0"/>
                    </a:p>
                  </a:txBody>
                  <a:tcPr/>
                </a:tc>
              </a:tr>
            </a:tbl>
          </a:graphicData>
        </a:graphic>
      </p:graphicFrame>
      <p:pic>
        <p:nvPicPr>
          <p:cNvPr id="12" name="Picture 2"/>
          <p:cNvPicPr>
            <a:picLocks noChangeAspect="1" noChangeArrowheads="1"/>
          </p:cNvPicPr>
          <p:nvPr/>
        </p:nvPicPr>
        <p:blipFill>
          <a:blip r:embed="rId4" cstate="print"/>
          <a:srcRect/>
          <a:stretch>
            <a:fillRect/>
          </a:stretch>
        </p:blipFill>
        <p:spPr bwMode="auto">
          <a:xfrm>
            <a:off x="3984144" y="1425120"/>
            <a:ext cx="3881437" cy="247117"/>
          </a:xfrm>
          <a:prstGeom prst="rect">
            <a:avLst/>
          </a:prstGeom>
          <a:noFill/>
          <a:ln w="9525">
            <a:noFill/>
            <a:miter lim="800000"/>
            <a:headEnd/>
            <a:tailEnd/>
          </a:ln>
        </p:spPr>
      </p:pic>
      <p:sp>
        <p:nvSpPr>
          <p:cNvPr id="13" name="Rectangle 12"/>
          <p:cNvSpPr/>
          <p:nvPr/>
        </p:nvSpPr>
        <p:spPr>
          <a:xfrm>
            <a:off x="30702" y="35382"/>
            <a:ext cx="12161298"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14" name="Rectangle 13"/>
          <p:cNvSpPr/>
          <p:nvPr/>
        </p:nvSpPr>
        <p:spPr>
          <a:xfrm>
            <a:off x="38112" y="-70787"/>
            <a:ext cx="7620000" cy="646321"/>
          </a:xfrm>
          <a:prstGeom prst="rect">
            <a:avLst/>
          </a:prstGeom>
        </p:spPr>
        <p:txBody>
          <a:bodyPr wrap="square" lIns="91430" tIns="45715" rIns="91430" bIns="45715">
            <a:spAutoFit/>
            <a:scene3d>
              <a:camera prst="orthographicFront"/>
              <a:lightRig rig="threePt" dir="t"/>
            </a:scene3d>
            <a:sp3d extrusionH="57150">
              <a:bevelT w="38100" h="38100"/>
            </a:sp3d>
          </a:bodyPr>
          <a:lstStyle/>
          <a:p>
            <a:pPr algn="ctr" fontAlgn="auto">
              <a:spcBef>
                <a:spcPts val="0"/>
              </a:spcBef>
              <a:spcAft>
                <a:spcPts val="0"/>
              </a:spcAft>
              <a:defRPr/>
            </a:pPr>
            <a:r>
              <a:rPr lang="en-US" sz="3600" b="1" dirty="0" smtClean="0">
                <a:solidFill>
                  <a:schemeClr val="bg1"/>
                </a:solidFill>
                <a:latin typeface="+mn-lt"/>
                <a:cs typeface="+mn-cs"/>
              </a:rPr>
              <a:t>Maximum Bioavailability</a:t>
            </a:r>
            <a:endParaRPr lang="en-IN" sz="3600" dirty="0">
              <a:solidFill>
                <a:schemeClr val="bg1"/>
              </a:solidFill>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7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Effect transition="in" filter="fade">
                                      <p:cBhvr>
                                        <p:cTn id="9" dur="500"/>
                                        <p:tgtEl>
                                          <p:spTgt spid="7"/>
                                        </p:tgtEl>
                                      </p:cBhvr>
                                    </p:animEffect>
                                  </p:childTnLst>
                                </p:cTn>
                              </p:par>
                              <p:par>
                                <p:cTn id="10" presetID="35" presetClass="emph" presetSubtype="0" repeatCount="indefinite" fill="hold" nodeType="withEffect">
                                  <p:stCondLst>
                                    <p:cond delay="0"/>
                                  </p:stCondLst>
                                  <p:childTnLst>
                                    <p:anim calcmode="discrete" valueType="str">
                                      <p:cBhvr>
                                        <p:cTn id="11" dur="1000" fill="hold"/>
                                        <p:tgtEl>
                                          <p:spTgt spid="7"/>
                                        </p:tgtEl>
                                        <p:attrNameLst>
                                          <p:attrName>style.visibility</p:attrName>
                                        </p:attrNameLst>
                                      </p:cBhvr>
                                      <p:tavLst>
                                        <p:tav tm="0">
                                          <p:val>
                                            <p:strVal val="hidden"/>
                                          </p:val>
                                        </p:tav>
                                        <p:tav tm="50000">
                                          <p:val>
                                            <p:strVal val="visible"/>
                                          </p:val>
                                        </p:tav>
                                      </p:tavLst>
                                    </p:anim>
                                  </p:childTnLst>
                                </p:cTn>
                              </p:par>
                              <p:par>
                                <p:cTn id="12" presetID="22" presetClass="entr" presetSubtype="8"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par>
                                <p:cTn id="15" presetID="22" presetClass="entr" presetSubtype="8"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lide(fromTop)">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srcRect/>
          <a:stretch>
            <a:fillRect/>
          </a:stretch>
        </p:blipFill>
        <p:spPr bwMode="auto">
          <a:xfrm>
            <a:off x="310287" y="238125"/>
            <a:ext cx="11518856" cy="6179386"/>
          </a:xfrm>
          <a:prstGeom prst="rect">
            <a:avLst/>
          </a:prstGeom>
          <a:noFill/>
          <a:ln w="9525">
            <a:noFill/>
            <a:miter lim="800000"/>
            <a:headEnd/>
            <a:tailEnd/>
          </a:ln>
        </p:spPr>
      </p:pic>
      <p:pic>
        <p:nvPicPr>
          <p:cNvPr id="4" name="Picture 5" descr="http://4.bp.blogspot.com/_kfLFPiHh3TU/S9GYohOmtLI/AAAAAAAAAqs/-jgYGE4VaZI/s400/milk-shake-oreo-4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0096" y="2031093"/>
            <a:ext cx="729686" cy="10714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9439" y="2317750"/>
            <a:ext cx="772633" cy="81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http://4.bp.blogspot.com/_kfLFPiHh3TU/S9GYohOmtLI/AAAAAAAAAqs/-jgYGE4VaZI/s400/milk-shake-oreo-4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1863" y="3629226"/>
            <a:ext cx="729686" cy="10714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1206" y="3872341"/>
            <a:ext cx="772633" cy="81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http://4.bp.blogspot.com/_kfLFPiHh3TU/S9GYohOmtLI/AAAAAAAAAqs/-jgYGE4VaZI/s400/milk-shake-oreo-4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2868" y="3604860"/>
            <a:ext cx="744145" cy="10714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6724" y="3862488"/>
            <a:ext cx="787943" cy="81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descr="http://4.bp.blogspot.com/_kfLFPiHh3TU/S9GYohOmtLI/AAAAAAAAAqs/-jgYGE4VaZI/s400/milk-shake-oreo-4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50182" y="5376635"/>
            <a:ext cx="457540" cy="8167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79953" y="5681435"/>
            <a:ext cx="484470" cy="50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descr="http://4.bp.blogspot.com/_kfLFPiHh3TU/S9GYohOmtLI/AAAAAAAAAqs/-jgYGE4VaZI/s400/milk-shake-oreo-4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2413" y="5420178"/>
            <a:ext cx="457540" cy="8167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65255" y="5724978"/>
            <a:ext cx="484470" cy="50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AutoShape 5" descr="data:image/jpeg;base64,/9j/4AAQSkZJRgABAQAAAQABAAD/2wCEAAkGBhQSERQUExQWFBUWGRsaGBgYGRoYGRgeFxgXGCAbGBgcHSYfGhwlGhccHy8gJCcqLCwsFx4xNTAqNSYrLCkBCQoKDgwOGg8PGiwgHyQsLCwpLCwsLCwtLCwsKSwsLCwsLCksKSwsLCwsLCwsLCksLCwsLCksKSwsKSksLCwpKf/AABEIALoA8AMBIgACEQEDEQH/xAAcAAACAgMBAQAAAAAAAAAAAAAFBgMEAAIHAQj/xABEEAACAQIEAwUECAQFAgYDAAABAhEDIQAEEjEFQVEGEyJhcTKBkaEHFEJSYrHB0SMz4fBTcoKSorLxFjRDg8LDFWPS/8QAGgEAAgMBAQAAAAAAAAAAAAAAAgMAAQQFBv/EACcRAAICAgICAgEFAQEAAAAAAAABAhEDIRIxBEETUSIyYXGBkdGh/9oADAMBAAIRAxEAPwBZ4J2QpswAQOzWAjWT6AzjpXYT6HKeUqNWrnvCTKUjBSmNxq31sPgPPfDn2d7J0cmv8ManI8VRrs3l+Ffwj54Mxhrn6iCk/ZgGPcZjMKCMxmMxmIQ1doBPTArjVeApAmZnyFsFjgfxVJRTGx/TEZBYqVDUtEDryt+mNTQExew8vPa2LzLH/fEDIJ/rjPKTDSISgmY85/riAEaZjnq/v3YnzCWNz05c/djCBywlthEbAcsVTWA8MEchqHute+LWiNtun7YrZjh8zDFZ6AD3EgAn44DsKilWzxF7GJtBvtE8wBeT6Y2yuZZzenpEbza+0CL/AKYsU+GIv2Zk6iTuTAE/AARtbEpXC5tFpFdqeNSmJyuNSuEtBlZkxR4jSnwzBIJXqdAYmOZ3AwTqLt/e2KzKoJqECwIB5nrHqYHuwtIIhyNcOoPOAb736+YxOUxSy9Ahm5WiPO0E+ckj0OLNbMkEeHwmL+vLAtERrWIAk+f9+7AmqgMwwkAHr67XP9MEalXUGkAja3Qnfcx5+mIMrk9SmCdMGARbdoJi5gdDi1ojQOHDZLf+ppI2gkRBAAN5nrG04xKGmkZEMbsN7sb/AN+WCb8PDHxX07W+fliHNLb1P5Y1YHti5gCrRxRzOXn3YN1KWKz5ecE5FJAJMnfbFp8psOn6/wBJ+OCFPL3nE+WyeppPK+HYxUz6CxmMxmNwBmMxmMxCGYzGYzEIeHFWqk02HSfkcWWOAud7SUaQKsdTXBC3+ewxCFWrTvirmWC+p2HM+WBmd7Y0dKhalKk5Yz3pJCKNiQvMk7Xthd4p22VSV+uUqgP+EkD4m+M34t9h2/oZK2YYsBBF9he5Bs3KQYNj1tiE5ltSiQTFwYUt53MgeQHvwkJ2lpVD/P1RYBnZQLyLAiL3xtmczmFGqjl8pXHUzUb/AJHBvHfWyuf2PqZoAeMoh6a1PwM48XOU2IUVELHZQ6kn0UGZxzzgvbLOO5mllcvTQwx+rIDO+lZm8QSdgMXO1H0h0alLuaTPUm1SqAKKGZBVVUAlb3J3AxlyQ4dpjFJvoc2z1O/8SmI3Gtbet8QniVL/ABaf+8Y5rme0tRWKhltF9IkzeSce1e3+a7ru++bTO0D4bYQuLS7Dpo6atUHZlb0IP5HHjHyJ+Q+eOTU+1tS8lW9VBwZ4X2pWo2l6j0DydXbT6MpkAYYsSk9P/SnOux3zmXYkeMqI9lQJJPQm/wAjjxqYUTew8Oo6jPUn+4wvcR4xXyq62ZqiEBtYCsdJHtQVkr6bYrZXt2tT7dNvIgofipYfFd4xJeLkRFlixnpUok+YA8zqE4npL4R/fPA3L9oUaPAwAFtJFS8RyIbruMEsnnKbABHViIEbG1rqfFy6YyZMco9oZGSZpm6UKbCbcuUgkYq69JiPvD/lqHyOCWYWbdT8MDq9IsZG5vHmsA4CIUiN3MjYYrVqVx6TiwqzG9/jiTIHvGju3JCDTEGdyQQNiB5XjG7DFOLETewXVoTOKxowOmG3NcICiPyOrfbaemK2Y4HCEkkG50kEWEDmBefyxJY3eiKSFqnRtGN82pWkdI8TWHkDYn3DBMcN0rJ9/kPPpijWOq945emGOXxwcv6QCSlKjuGMxmMxvFmYyceE4C8Z7SpRBA8b/dUFiPcoJPoPli1Fy0gXJLsMu4AJJgdTbCn2g+kXL5YGGDRzLaV93NvcMJXaPjHEsz/KytYLyaoqp71VyAvqRPnhA4l2K4hVJLUNRPWtRJv/AO5hrxV2B8lnWuIduRTy1LMZlnArLrWnTGkqjDUoF/aKwSSbagLQccf4z28zGZq6aainTLWRSRaftPvtzw4cQ4PVz2Uo0qqGhmqSIArxpqd2oWUYSCCq3AuDMiIxz/NVXV2pwUqoNKhhBCibWsZmdXkMIzpx66CxO9ewzm8qSlJKi0xS0+EqPGxBMl6gWQS0+0SdMdMQU+GZfuAArvVvJHiboEUCAPXe59MCEzDGm1IVe7P3LkGLwoH9ca0M4XZFpnu0U3CiXM7vHOTtJtOOc8c37o1QnGN2rGteJMlBGekXpvTdRQ7thSRvCqJNu8YLLkkQCwFziGtSfKlszlkr0FB8VOrTYpcDwoSAd7xci2CWRzKcPFSs1bVmqkKoMg0KcEyTt3pkCRZRqjc4W/rFauRT718wBUZ1CzqokTzaAAVM7xK4qDuVwB9fkrHSvn0zfDKVXUqFmqIymFOshdTKPtJ4FvyvhR4f2XdydZA0fZO55zHTphyy+Tyop0UrKlZ6VTvaltUEhT3eo7L4VMESZNhOOa1u0+YoV6ikhgHaFYWEsT4YgqPIWxoy8s1xTpoHGvj/AC9HQ6XC6dmampMASYO2L31VVuqpEcgBHLCdwv6QlezUyrcyIIPvsfkcGsv2mobTE7gg/wD8/rjz+XwvIi67/s2rJFoIZ7giVlmL7A6bR0IjC1xDsn3cspi+3If6SMGM92sy6Aan5X9thPkIEYoVvpFyQF0rVjyC6aS+hYyY/wBJw7Bg8uL10LnKDWwvwHjc5D6tVXU9Kq2l2FkpAAkTvFyIPI45DVp66rLSUkFjoUCTEmIA8sNnFe1H1gd3pNGkQCadIiCTeHLDU/LcgeWL1fiA4SrU6SxWNizDxAgwfcI9nrj0SlLirMaik6K/BOwHEiA3hy69a1QJ/wAZLfLDZk+CVkha2fyZjkVqv8GIEfHHM6nFq9dpZ3cnzOL+V7PZmpZVubxImAJJsenLfGac2ntpGmOG1aOz0OEMiK31zLQdvGSh9FaT/wAhjyrSZFDMabKGs9N1dDqm3Udcc74V2KoD+fVqO5mKdM6dRgRJ0kwOd5mAOuIc3wikmrRUqgnZSZI9/P4Y5s8uNuk/8Q6GOX9HRFVWEqQRupW8GRI/WMRcR4d3qEIxpNbxqsiQZllBBMm8gzyvhP4dxd8tQKswegXkgALUUiJadyNvhhqo8SKotQzUpOJDqJMfiX7XqOmNOGM+NwdislJ1It5fN52m0AM6SfFSqox1RAISuVqqtzKHXeINrVOIcczmkUzkqtSIDMUDMN7BlqEbCI0788FMvnFqKGU6lPMHp+vljetoLSEgRAmCZiJ+N8R597iD8X0wFxuuxZe8KBdAOnTUZ+8IGkMVnRAgksTJJsIxTyWWYAl1UMZnQzMvkYaIPuwYziQOnXFVNo6bYXmyuaqqChBROyHEVbMBAWYgAbk8sQVM54ZX5giPcRjnnbPtoyVTlkEuwB1k2p9WCxdiNp23x3ONK2c/5E5cYh7jnb2ksogLnzkD1gXj1jAJO2FSfCq6fukaVv8AhQifecKVNwOd9ySZJ8ycXMrlalT2VMdTYfHn7sIllXSGqHthjieeFVNRs830wqx5LEfmcLGaq3ks3uNvhhmpcFfSylgJ5gE/n+2BmZ7MKWI1uY3ICgDbe2FvLfRfECVeJNEag4+66hh6iIIPmDixRdK4Cu66+S1lFRTNoSrKuPQlsW//AAjA8NQz5j9sCs3wuoki8z4GXky3EcwwIBGG45ybrsCSS30DO1HBaOUKvXyraWJAejWJAMbFXXwmLjeb3tgRkM5kkbWlLMTylqZifu9PXHVfpoyyrw2agVXY0QRb+YW1GOtg5xwvKVwNyMMyxXovG+X6hzr8QyzKNGXLxea7hr+iCY8i2AnGu0dYABGFMHlTGn/l7XzxDneI0wg0PLcwAYxLwDh31oVHenqVYiJ3gmBcSdueMSbh+T6Rp4p/iuxl7D5+jQyRNQM7OzP4SAAICwTBM+GffhF7QZ7va9RogaiAOgFgP764eaXAVVCqowSCYLbn7slrE2vtfFTMdj6TQwpvdrw0GDJ1HVNgbW6WnCo+ViUnIY8E2qEKnva2L+TzdSYnDsnZbKyFamNuTMD5mZkxvtiwOwWV0+y87ag5nyMARPytiPzcUu7/AMK+CcRCz1R2Bn8xiplUQMDUPh6Dc/oPXD+fo8y+gsHrt4ZsVkx0GjnG3zxRz30foNPdVGk+IrUAnSBJgIJLTaI54bDysTVJgSxS7ZFl+EJUEjw6gCQDtqGwm8YM9pMgc6abOwOZgyCQvfaQAxH4tiR5mLbUKPCqlCoqFtYKhlZQwEHyMEbYg7boe6otN1do63C3HvUYOE7dWA41si4Zk9DlCO7I9rVuI+eG/IUkrslKm2hUpy7ciQbteNIk39DEyBhOy/awuoWqi1lj7ZIcf5ai+L4zgjkM3lL6a9bKs1iKqGqo9Hp+KPVcZMmBt32b8fkQqnoO5qsqsGWoXi4JMkW5HlgHmAXaT4gdgbmP3xcTs+1SO4zmSrE7KtfQ5sbCnUCmfLHg4RVTw1GoKef8el+rYxrDKHRp+TE12DDVIBXf13Hvwb7C9pO7oZjJuuuWV6M7Uyxh/QHf49cV1yCNA76lPSm3fMfRaeo4s/UKmWQnK5SpUqML1Kuhf+BbU0clhfOdsdDxVLG+T0YfKcZrigjwvtLRp5pstWPc1CFKVYJVtQnRWUe4hheDzth1o0H2KiSNQKnUrDmVYbgegI54+dOMZbMLUL5hKquxktUVgSeoJF/dh8+jz6QisZbMsWRvZbVBB5EN9l+je4zh2XAp7XZkU3E6BnhJ92KEXxczBdHAqSyvenWAs46MB7DjYj98QuLY50ouLpmlNPoL9uu36ZFsprJ/iVgXAv8AwlDKzRz8REddJxV7X9lBVK56gRUBT+IF8WpTdalOJkdfK/I44b217QNm809RjYWUdFFgB7h+eL3Y36TM3w4habd5RmTSeSt9yhF0Pp7wcd1SbVP2c74+LTXo67w/s+qKGcBn6G6r6ci3nfDBTpLsBePT88J/DPpoyFf+dQrUHO7UwHEnnaJ9SuCtPtxwplAbNmBcd5RqAj3hQJxjlhk32N5howoFpJOn+tsTPkwBGkR5TfAI9veFgAHOK8GRFN7ekLirW+mPh6DShr12UHanpFuslbeu2LWGXsrlYwDhY2AN+QBJPoN8RcTzeVyS97mmDMPEtMCWJS9gD4iCOVgRc9E2j9I+dzquMrRKKLE0kNZhP3tC6V32IPrgBm+yueqiqTlsy9QiCWpvJJuPE0WvyMDyw7GuL+yONrYu/SB2+q8TrS/gpoT3dMbLMAlj9pyAJO3IW3VqeWnBXO9kc3SP8TK5imOrUqgFt76YOIqFGDBsehsfgb4OTZaVEdLhw33w/wDZjg6JlkemjuzjU0OQCVMab2U+cXg+WFmjkzpNtgb+7HUsjw9Up0+7Pg0KQBc3EkTsd7QAZxy/Nm1FJGzBFWRJQGgeAIeagzE7iQPF8MVHJ1RphdgxO7GTAHSB64J1ssAtgoG/i8IW8zyg741oZNFdoks0MZdm8MQSAw0iDC6VM3xyErs1gw8PJViCEMSDAImZNjaOs43y1HxmmQxZFUh9BVCGA2IaCfIRF98HKOSVREADaLRsbQfLHtfJd4pXUwBUjwnSYYRIPI+fLBr6YMpMFLlG1FWYaHEKsQwsdUt8xtEYlpUgG06CNGnSxAjY+wZm2x2354u5WiNRAJBUKpXWCLAQYF+ZF/XHtWiIZm0qguWBICgXbUbDfmOWGxfoXIWuN51SwAWHQSSx9nWJggTyg788c17R8SapUBJmJ39fyw78XypdqtUHw1iCsgiVCwDBAsYkeRGFTP8ADBqI3AO/Xzx2sEOMEzFkewZQziG8aT05e79sEOG5BsxVWmkSx3OygCSx8gL4E5rJQTHLDf8ARLQU5mujHxtl37rzKvTZgB10Bj7jhz60LQTzdXLcO8FKkKtcgeNxqaY6bDrAsJwIzPGMzUu5QeWlWI+VsTZmhGYrFh49QAPQeXrONlpjHMzZ6dHTw4E1bKf1rMx/OYDygfLE+W4lmlUxXc9NoBkbg3iJ25xibufKMbqOUD9fjjO87+kP+CJC/anNgaXII8lAB9ViDiIZijmAErKARtoRaZE9CB++LfczbROIq3BtU+HT6/tgo5Yt71/AmeGuh97G8UC0/q2Yqa6RjQzeFrbS2y1ByOzCxwVz+Ram7I1zGpW21r94Dr1HI45rwvMmk4p1p0G2veJ69Rh5p5xqCihVLNSBmlUaf4Rt7JO9IzBAkLuLCMapPnG5b/f/AKYEuEq/8Pn5mkzjzGY9x0hQV7OZ+nRq6qi6lgj0JFj7t8M3BeytXP1StCNIjU5kIuqYBi5Y3hVBJg8r4D9guyLcRzYohxTUKXqOROlViSBzMkAcr4+mOy/Asrl6C0cvThEkhmI1Mx8JckX1GI1dLWFsDwV37I2c+4P9EmXow2ZZ8y02Qr3VKx+0k963oSAeYO+HDuEy8ihSoUxAH8NEB0zdGgSRbaTz32wynhigg7neG1Mu0WBaF/PA3OcNpqLgeIz3ZQ6JkbBZ8Vo357YXOM30woteygvHBAgafFqt4VEbnSI1GNpnbFmp2hsoQgagTMXX3WEnHp7P02nWFBUSdBKjnutpFxzvgf8A+G2LAAhOveQsxMwFLCIHM/0S3mjoYlBmp4s1vGw5mLT6xt6YpZqsKtqyrWBH/qKr2tzjVMgbEYnHDGkgEFFks4UlBpF5mJJ5Ab4r10CwQSyn2fCRJBvzN7i364yyc1salEEZ7srQdQFBolpEr4kb0UklDsN45xixmafdtdG0pBBpEHVMqQaa3MTq2i3W2Cj8HrAKShI5GU87G4v5b4zhFKo8gUi6HdnBVVNvtEg2FoE+mAmpTajINVFWgTmIdhTLIOZRgrNUU+GQGYFQSYupmcSUaRIU0yoX8IUqwHhHsxEAR7sGKnCgpJFRCDv4WLBptJDFQthAJwv9pOLfVkRmVjrYhSPZPmX+w0XAcEWMg4RLFL9ISmmXqpI0+GQTEgjwi9773ta+MCjWRDqyWnSy2aJALDSwMAEi4i0YTj2opM5y70MzVasR3gpsio53DAKxXUQACQQpHIRhqbKVGXRTcZZI+yTUqra6ox8CEz7Q1HpGGR8eVrRTmip2k7XClqo5dO8zEEEj2aXQGxLvf2dpiTNsCuy/ZrO16pbPNUeh7RSqSO8aRp8GwAIk7AxGGbgfZqjl3Bp69XJmYnfn05+eGvIU5t1Hn/fLD2uKFAHtD2QavR1UwO8UWX7w6Dlbl8Mch4hkGViCCCLQRBHkRyOPpenTEbYCdoew9DOeJhoqffXn/mH2vz88F4+aV8exU6Z801sriGjXehUWrTYo9NgysORW43t7jY7Y69xP6IK63QpUHkYPwP74U+KdgK9MHVTYe4x8YxplmUX+WilBvoYa/D04nRGYy4VM2qBquXH2xY6qU3InlciQDeJVV32gi0bEEciORxLl1eklJlLI9MWYGGVltbp+oMbYKN2gXOCczTArC3fUgBr86ibA+Y38sY83jcvygasPk8NTBIGMGL9ThbX0EOPKx94xVemV3BHuxz54px7R0FlhJaZ6i4t0QOl/7/fFekMWKZj0wMV9gyaI0GlohWgzpYAoYvpYc1bYj4RhmyXEKVbhipDasu7U5YySpBZb9ArAeq+mFmrXBsg1Nta8e/bE9TPDJ5eazaEJ1BRd6jRyB3jrsJvyx0vEhN2vTRz/ACXF1XZyAYJZHhRqbDbFJqUMR0P646P2J4UHRupP6Y66MTYa+hngKFcyzHS2pKZbSZVNLOdLEwSWgkQSNIJsRjrlHOUaahV0gADbe2wYgGSZ52AwicGo/V8syKRJqMdMGRIW+oyLwPh8b9PPBJ0tNwTIhbm4mJF92G+22FTyKMqLjG0OY4k7AeHSxMxBax+AnnHyAM4gGbmwbbcyBEtAjRvHQG/MnkqNngLrGoiIE7tcmDcibb3MYmrZxCy0z3ZQQRp2k2MNAO5Jkz0wHzoP4w5ns+jMRTeYkMYMCZkAC/KTAPrgOudCkeBSDYyzX3sVJvPtQBaPfi3RzCuDUqd3SRSBTJGqT1Gr2p8uQvgea/jOmqrAgjyMSYK/Z5WgjCssvYcYky5mgEJYaNyVDEzt4gCInzJtyxsuTpvpFNVDESdXealH4iTBHpbAZOIsqlf/AEyCWXaZESZF/wCmLlDiCnul9pBEo+kbcpAkrf8AfGVZFLTHcWgnmVpexTRmtJJLEmN/DsNsR5RWNJVYSHYkCmGLW1br97zmLXxKvGlcFmTTyE0yQNoHiW24Mk8xYTfyrnSljURVG5B1OdzH3AAbQYHrh7irsBXVFfiGdalpBZTAAA5qJJuCImbGDi7l6pegWYBFeZUqpBQs3tAeEavatJNp2wNqZ4KQEZmBEDVpknqSbeVgMSPUo6BpXWVGnWSCt7gALAAk874UpVew+OlopUcrSpgrTRVAJsq6dz8sTADbFHLVGJCgaizNsRMi55/ti66hVBJksQABffrh2KalEXOPFlmkY2wTyVXTpjzufzwDpti/lHkgC5JEbc7YqcbImMn/AOQVFBY72HU/2L4t5fNK3ssD6YB5jhVKoq97JdTqUqSsHoGG4I3mcXMnwtKbEhVBmZNRjHoCTA9IxIeM1tOmKlJBkNgD2g7TU6IZJBeLjkJ6+flizmajCSS2mZlI+Z3A92FriHY9a769bIHYkwdbuLEnUTC8xYfljSozmqkBySOScb4uoqNPsmZjl+IfrjXgtB6tRadBTVd5KhSIhRJMkwBHM47TmuxuQqSj5Wi0C50DV7IX2hedJF+t8CuyHY2jk6tXuKDjUSNfeF0NMtIUBmkMI8Urc+yTg4Y1FUmDKd7OZVM2aYYMCrBoINiCLEG9sUz2srIbOGH3airUHzE/A46j2g+jOjmKr1C1RSxBZlYhRpMQFIuWAiZtvhe4n9FmW0EUzUR48LmoziR1DWInlbFTSLgxFqdtnnxZfLt6Cop+VQ/liOr2+0j/AMnQJ6lqjD4ahgZxzhVTK1NFZdJNwwurAGJU+vI3GKHEs0uhUFIqfa7xpDMDEeH2YtuMCopPoO39hbM/SRmiIp91QH/6qYB/3MWYfHC3m849Vi1R2djuzEk/E4gxmHAjF2m4YaOZYEQCbfrh97Bgd0CDz/TE3bLgX1mjqUfxFuPUfuMAvo7z8O1JrE7eRG/7YdOPGV+hEJclR0LMjwzHsm/UAe/bn7hii9ZiBEwSOn5YKA29RB+H7YC1CykBwRM6biD6R06b45/lwr8kacEvRadrb42o5gqQRyItzn3b7YrgeI7dfTp5frjzWRsbyJ9P1xzdpmst1M45kBys8xMCOoYm+PXN956RPpbnfFYf5gY5c/ljY1JEX8oJv+2Bcn7DSR6tdlOob/2Le7ljajWafAwWRBJB9lt5gEhbXscQqk3n9/ni5k6as4sDsPEdIgHqCPD+eFptySQfSCpcrpMmq8AImgEAGDqVDJ5c7mJgYF1+JHVU1CWMEiIa1p1RIN9rYYa9JY8KNqYX7uo6r1klTp9BEn1tgfmcgKYmq4SxhDqNR9pJDEAADmMa8ql6FQa9gXL1yKknedQna0WMeh+OLXEuOOASTpVbBQ1o8hz2AjA7inHaNIQCHJAsBfY2N7e/AT64XIdyQFMgRPnfzvjIuSNFJ7CGWqHUDMc5i8zIht9/7GGNaxqNqMbX6ljz+HTngBTURqErPO0NPLe0DB3LUoUDyE+vl5Y1eKtmfO0X8jR1N0AufQco5nDDlcij+I0iNmBBKgyfw7AR/TAPglKKwYhhpUsCbC8ifOL2wfy3E+8bRSud5J+cctox1EkkYn2R8QyqkQrFGEX3O8zexB22xpRz5XUKlIgiJLAgXmBq5ennixW7Pd4yu9V1KgSFK6SJkq4IuPSMWcwWhlmVi+wAB2AJmbcvLEp9laAr1kq6qZLBCdLBmZdzGkMniPywUq8OFOiukeKmEGrxeyhWYFyfDPqYxV4d2eJrrVaqWVDZQgQTH2jJ1ETg9U1A2BPwwUf3BZSo5RmYsxkE2F1gG8EHntsYwQWmALADGjq1oje9+XpGNKtYC07e8/DBgFTi4t9oydhz+eFbMZ1XPhOkqbqRIMbi5kHBfP5rWYFh022+WFjjtJwJSlqaJlfasRa29j57YzZZb0PgqWwJ2wRXo1AVDKASAJ1WA2i87i3Kcco7ZUgK4InxIDeLRYKB9kAAWOOicR7U0itRKhbUEnwgoRI+y0i89PPCB2mph6gqhtYqqDcyylfCVbqbTPOcTG97LkLeJ8jljUqKg+0QPniOqsHHQ/op7Kd65zFXw0qd5jc/ZUerQfQHD3JJWAPYYAnYjY/qPXCpx/grUKozlC4Bl1AuR1jrG/XDDXQUzIAE/ZECb7x15+eJaVYeqn543SVqmYk62iThnE1q0w6mVYT6f9sacWyzVE8Jh1Mr0MWIPkRbywLGV+quXpfyXuyfdP3lHTqvvGDDVAw8jsRjPJWuMhye7QCocXYNpdSDexEFd99to6YtpmAwHQ9OXSeeFvtXmiryPj6f0thdTtOQ32r3uYHoOg9+OVl8bf4m/HktbOmmoDtyHnP/AGxigb9Og2/uThDy3ahzYdLgzPlc4up2pm7q0/LGKUJr0akkNZzwWFA3G/IWneMeUa4DaixCRB3gnayjCxm+1wZY7u42Ps/HAbN8SqVSNROkWgWHW/X+mAjhk3vQzR0PNfSUtJTTog6ifEELTYWlmYwLbC5ttthW4l2ir1jElUPKZPWNXIenTAfKKJA+f5Yu5GgCZkyWHMRF+vLGhulsFJI3p5AkfOIkkCOfl54K8NiLwBaT7M73PSJ3xVfPU6VndFY+zLafU+Q/PYTtgLme0TVW7ulcN4SxBWZ30XsNMiSJ32wEYTn60SU0hio9o6RqmmslVJhwdQbb2QBf1PTDnkM4CvIG8cx5bcsIWT4ItFkCgFmZpJJ8K8gBO4g354Y8jRIKIJ0lyLiXEkkBisabXBN4gHfD41F1Ezy32PnCs3TF2UH1J+fLDDlcxTjUo0g2IULeOtpMevPHO8rkjp0tqa+8wfamfd574ZeG5VnYX00wfEZufIDqcbITvRllEZ1rJc2liPUkQP2xpToTrVrobXi/u/vbFVcvTpA1HJjkGAJAP2fjHwxPl87r1eFgB97a3vOHfyLJcrllo01RLAWuSSeV2NyfM4kXNAxy9cCq/FdRIho6EEH19MVafEWEXkGxB88VKaTotJh+s7EeGPU4HV8sJGt/UAG/vxS4hxTSu+3L8oGBz589TipTinstRZfbhraiwqUxJJAltvhOBVdHuCApFzMkEdQfdi1R48G8J3W2kiDC+Y5YpVs2P788KfGrQav2Ac92YytYl80E0ggoaY7lgqly4d1PiDMwk7+G0b45v2ppZdMyTlKbU6aRCsxeSpPiXWCQrWMNJknkYx2CoR7WiWG39OU4Wu0+VOdRKJTxk/wYHiUyNW9lUgQx2wcZrjsprZzTh3AKnEc2So9tiWMQOpNhAG/5Y7BSyyUKKZelZEux21GLn0HLEfDeF08lR7mnBqH+ZUH2vwqfuj5m+IGqg+EXE3PU9PQc8A5at/0EokfEDuWpsADGoaX5wZg29LxgJV4ulKGmA19LkAkdY5G4+Iwx8U4edL6KYBK6W7ioA3g6aiSsTGwO5N4wmZ4mKg1MSA385AoWG3Y+1psY8pOOs5Jq0YFGmMuXzIdSVIKmxHTyI5GcVc4tSmCaMuvNDuv+XywoZUvRYPTUqdj3ZDKwsIZCSCIBMRaRzJwy8K7TU6phppVBFm8IM/dJPy/PCW+QdVsWeL54VRI35jnhRzdO+Or8W4DSr+0DTfk62P8AqHMYRuOdla9G5XvE5Ol/iBcYzyTQ+Mk+hcSuw5/HFtOKmIM/ninUpxiOMA4p9j1KS6DNDPC47yLWm36Yt0s2pF49xH5zb34WoxkYW8EWGs0vobKGepgiWCjkZW0dN8VeIdoAJSjEf4kQf9IO3r+WF5VxPTonArBCLthfLKS+jFBJkmSdyd/ecGeBk031gA8r+ZE35bYp5bL4NZGhNgMDkyekRJIcaOYaoZUKhiC86iBzCAiB6neNrYMZahTQI6ghjYGPFUN7PtJvMm+BGX4Y3cSoBdYZQSQDAuCRfYnr6YscO42dLoUqpVDgaVU1TDr7SmLC0eWEKL7KbGXLVS40kED3DltY3j1wb4fklCjRqFRB4W1kBZtsZB+E+eFLh2bNwp7wC3VlJ+8Z64NcP4gzJKEEiRG1xYgnr1w+GnsVLaHPSqr4jrb7zCRPpsBitmOIjUV0XWJ8Mbjf0wAqcSeVHtaj6AEdbWFt+eJs7xMd2SWIBtq6csOlkXoWo/ZYfNMzEAQBFzteTA64EVBVNSwgGP3J9MbnMAMCSZHrBDdfO1sSq4KwHVJNybtBPKbAxthFObD6K65c1mK3lATA2sREk8sV89QZD3kOTEBQslv8sYZhn6KU7srwIGqJgbC2+BWa7Rg2iB5HBywpLbBUwVSdva0kFlBJII8ufs+mKGczYQe0SZsbET0nBcV6malKKFgfaIEJb71Q239ceHhtCkIrv9Zf/CS1FT+I/awuSXSGJ/YM4X3+YBIinTFmqt7Poo3dvIe+MX0K0wy0QfEAHqMZd46nZV/CLDzOIeMcaCqHrstJAPAgEe5EG5/ucIfF+1D5glEBp0uk+J/8xGw/CPniRVbk7L4thfi/Hi7Gjl25w9Qc+oQ//L4YJZZAqgDYCPhhf7P5GBJF/wAugweRrYzzyObG8Uhi0sgc6KbMQAhUhGcmbEnTBkkxvbqMK/GOAm+jvqekDUlSKiCNiSTeSD5mJ5ThzrZamwAKi20WiZEiNjc3GKv1GJAJKkeySWHuJuBvbz3sMdlPj0c/jZyZKReX/hMCGAamIJMkQDa5vfr64G1AEBDGrTHRxrA942N94Nz5XeuLdlKjQD3brMndNJufAEAAvYDluSScK1WiaYKBK6SQBq8YF4kCRAsSSf6Yq7LqjXhXaOtSAAZa6yfDMQPwX1A7dRfDFw7tFRq8zSf7r+H/AGt7LD3+7CilPSxUNRJEqfstAvpBAuAOeNaeSAXYiQPDOoCBFv754lslIcuKcCo1v5lMauo8Lett8Kef7Am5pVPc4g/EWxSTtFXosEpPqU2CN4lgEiYO0m9iLRg6O2CiBUpkHmUMj1gwR8cC0glaFHN9na9L2qTR1HiHxGKApjHUMjxyjU9isk/dY6W+DROLWZ4ZTqfzKKN56YPxGBaYan9o5XSoYu0sucO9Tsblj7PeUz+Ehh8GxCOxwHs1xH4kI/6ThMoSY1TQvZTLSdsNPBOGybjGtHszUX7VJv8AUR+a4LZYVEEd0SPwvTP5kYWsbvZbmvQfy1hy+AxQ4oTTqB0Usz2sNyosGPIXPljKWfb/AAKnxpH/AOzFqrmnZCEoVdXInRpHwfpzwc0qFqzzh0lAxGhmEFJ2iYv1t7sXMv5gc29dr+t/firwjI5shdWXctN4dCpubyTMxvg9k+zub/wkUcpqD56VOAuPVlUwMM4QzKSByBB2N432xboZpWpoXm4KsI39QOvLFit2EzLzJoiZvLE3Ppvjeh2CrooXvli+yyb+bTHuGErJGPbDooV69JFAXVMeG5YkDckm2AWdzFQnVAOqLFlLCOenlb13wy5zsfVVZJLgeZ/6RAwtZ7M9xIdggH3tK/sfhhsWp/pBprs0ThrsCHdaImxElwD0Xby6YKZZ6FJQFRqzDnWPh/2LY+84Ucz2xoKYBaqfwCB/uaBgdmO2lZrUlWkOvtt8TYfDFyivYSX7HSeIcabu9WYrCnSHIwqnyCL7R8gMKXEvpAVfDk6f/u1QP+FLYerE+mE12Z21OxdvvMZPz292JEoksAJk4X/IxI3rZh6lQvUdqjtuzGT8eXptgtwzh0GTvyH642yPCtJDNv06YM5ehJBOw+eM08nLSGJV2WcpTgeZvjbnjd254hc3BxKrRVjMtWsN0WoLwUcSRYCR15noIxJmeKpTqd2SQ0C5B0+IkABoibH5YWs25Vm0kr7O1t3bp6D4YO8NcvTbWS3jf2r/AGo5+Vsd2SowImLBwCCGB2I2PpgRxHhwaxkHkeeN+0qAdyAIAJgCwEAC3TFThddiCCxIGqJJtExGEyXsMX+J8BgXRXHWAfjzwD4iNCxOmbT0AEsR6KDHmVx0VTIHoPyGEHt+sM4Fv4K7edYA/GB8BgYzvRHGhd4Pl+8dqpED2VHTYR7hA9+JqlOST7hi/wALEZanFvCx98tfECiw9MTIy4gutlZbaYE/Ex+hxtl61Wkf4dSon+ViB8MWPtn0X/548cYG6LosUO12bUmXWp/nQH5iDi5T+kFx7dBT/lcj85wFIxEBc4LmycRto/SHR+1Sqr6FW/bBHJdvMmbM9RPWnP8A0k453F/djGUWxTlZEjsGS7acOm+aUetOsP8A68NGS7f8KQf+cpf7ag/NcfO0XGJKYwieCMu2xnKj6TH0t8KW31tT6U6p/Knjyp9NXCwDFd3I5LRrSfSUAx84oMTAWxMcY4v0lNX2dvzv0/5QD+Fl8xUP4glMfNiflgBn/p9zDT3GVpJ0NR2qH4LpHzxzEC2PBi5KLdtBKCGjin0ocTzEg5k0lP2aKil/yEv/AMsK7UyzFmJZjcliSfib43o4sILnFWFxSIFpXxZSljAL4I8KQFrgHC5ukHRpk+Glz0Hn+mDOXySpEb8zzxcUY0cbeuME8jkHHRuiyRyvi9MC3LFJueLKtY4ZCNIGTN6lS2IatS2Nq22KzYMGz//Z"/>
          <p:cNvSpPr>
            <a:spLocks noChangeAspect="1" noChangeArrowheads="1"/>
          </p:cNvSpPr>
          <p:nvPr/>
        </p:nvSpPr>
        <p:spPr bwMode="auto">
          <a:xfrm>
            <a:off x="1084471"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AutoShape 7" descr="data:image/jpeg;base64,/9j/4AAQSkZJRgABAQAAAQABAAD/2wCEAAkGBhQSERQUExQWFBUWGRsaGBgYGRoYGRgeFxgXGCAbGBgcHSYfGhwlGhccHy8gJCcqLCwsFx4xNTAqNSYrLCkBCQoKDgwOGg8PGiwgHyQsLCwpLCwsLCwtLCwsKSwsLCwsLCksKSwsLCwsLCwsLCksLCwsLCksKSwsKSksLCwpKf/AABEIALoA8AMBIgACEQEDEQH/xAAcAAACAgMBAQAAAAAAAAAAAAAFBgMEAAIHAQj/xABEEAACAQIEAwUECAQFAgYDAAABAhEDIQAEEjEFQVEGEyJhcTKBkaEHFEJSYrHB0SMz4fBTcoKSorLxFjRDg8LDFWPS/8QAGgEAAgMBAQAAAAAAAAAAAAAAAgMAAQQFBv/EACcRAAICAgICAgEFAQEAAAAAAAABAhEDIRIxBEETUSIyYXGBkdGh/9oADAMBAAIRAxEAPwBZ4J2QpswAQOzWAjWT6AzjpXYT6HKeUqNWrnvCTKUjBSmNxq31sPgPPfDn2d7J0cmv8ManI8VRrs3l+Ffwj54Mxhrn6iCk/ZgGPcZjMKCMxmMxmIQ1doBPTArjVeApAmZnyFsFjgfxVJRTGx/TEZBYqVDUtEDryt+mNTQExew8vPa2LzLH/fEDIJ/rjPKTDSISgmY85/riAEaZjnq/v3YnzCWNz05c/djCBywlthEbAcsVTWA8MEchqHute+LWiNtun7YrZjh8zDFZ6AD3EgAn44DsKilWzxF7GJtBvtE8wBeT6Y2yuZZzenpEbza+0CL/AKYsU+GIv2Zk6iTuTAE/AARtbEpXC5tFpFdqeNSmJyuNSuEtBlZkxR4jSnwzBIJXqdAYmOZ3AwTqLt/e2KzKoJqECwIB5nrHqYHuwtIIhyNcOoPOAb736+YxOUxSy9Ahm5WiPO0E+ckj0OLNbMkEeHwmL+vLAtERrWIAk+f9+7AmqgMwwkAHr67XP9MEalXUGkAja3Qnfcx5+mIMrk9SmCdMGARbdoJi5gdDi1ojQOHDZLf+ppI2gkRBAAN5nrG04xKGmkZEMbsN7sb/AN+WCb8PDHxX07W+fliHNLb1P5Y1YHti5gCrRxRzOXn3YN1KWKz5ecE5FJAJMnfbFp8psOn6/wBJ+OCFPL3nE+WyeppPK+HYxUz6CxmMxmNwBmMxmMxCGYzGYzEIeHFWqk02HSfkcWWOAud7SUaQKsdTXBC3+ewxCFWrTvirmWC+p2HM+WBmd7Y0dKhalKk5Yz3pJCKNiQvMk7Xthd4p22VSV+uUqgP+EkD4m+M34t9h2/oZK2YYsBBF9he5Bs3KQYNj1tiE5ltSiQTFwYUt53MgeQHvwkJ2lpVD/P1RYBnZQLyLAiL3xtmczmFGqjl8pXHUzUb/AJHBvHfWyuf2PqZoAeMoh6a1PwM48XOU2IUVELHZQ6kn0UGZxzzgvbLOO5mllcvTQwx+rIDO+lZm8QSdgMXO1H0h0alLuaTPUm1SqAKKGZBVVUAlb3J3AxlyQ4dpjFJvoc2z1O/8SmI3Gtbet8QniVL/ABaf+8Y5rme0tRWKhltF9IkzeSce1e3+a7ru++bTO0D4bYQuLS7Dpo6atUHZlb0IP5HHjHyJ+Q+eOTU+1tS8lW9VBwZ4X2pWo2l6j0DydXbT6MpkAYYsSk9P/SnOux3zmXYkeMqI9lQJJPQm/wAjjxqYUTew8Oo6jPUn+4wvcR4xXyq62ZqiEBtYCsdJHtQVkr6bYrZXt2tT7dNvIgofipYfFd4xJeLkRFlixnpUok+YA8zqE4npL4R/fPA3L9oUaPAwAFtJFS8RyIbruMEsnnKbABHViIEbG1rqfFy6YyZMco9oZGSZpm6UKbCbcuUgkYq69JiPvD/lqHyOCWYWbdT8MDq9IsZG5vHmsA4CIUiN3MjYYrVqVx6TiwqzG9/jiTIHvGju3JCDTEGdyQQNiB5XjG7DFOLETewXVoTOKxowOmG3NcICiPyOrfbaemK2Y4HCEkkG50kEWEDmBefyxJY3eiKSFqnRtGN82pWkdI8TWHkDYn3DBMcN0rJ9/kPPpijWOq945emGOXxwcv6QCSlKjuGMxmMxvFmYyceE4C8Z7SpRBA8b/dUFiPcoJPoPli1Fy0gXJLsMu4AJJgdTbCn2g+kXL5YGGDRzLaV93NvcMJXaPjHEsz/KytYLyaoqp71VyAvqRPnhA4l2K4hVJLUNRPWtRJv/AO5hrxV2B8lnWuIduRTy1LMZlnArLrWnTGkqjDUoF/aKwSSbagLQccf4z28zGZq6aainTLWRSRaftPvtzw4cQ4PVz2Uo0qqGhmqSIArxpqd2oWUYSCCq3AuDMiIxz/NVXV2pwUqoNKhhBCibWsZmdXkMIzpx66CxO9ewzm8qSlJKi0xS0+EqPGxBMl6gWQS0+0SdMdMQU+GZfuAArvVvJHiboEUCAPXe59MCEzDGm1IVe7P3LkGLwoH9ca0M4XZFpnu0U3CiXM7vHOTtJtOOc8c37o1QnGN2rGteJMlBGekXpvTdRQ7thSRvCqJNu8YLLkkQCwFziGtSfKlszlkr0FB8VOrTYpcDwoSAd7xci2CWRzKcPFSs1bVmqkKoMg0KcEyTt3pkCRZRqjc4W/rFauRT718wBUZ1CzqokTzaAAVM7xK4qDuVwB9fkrHSvn0zfDKVXUqFmqIymFOshdTKPtJ4FvyvhR4f2XdydZA0fZO55zHTphyy+Tyop0UrKlZ6VTvaltUEhT3eo7L4VMESZNhOOa1u0+YoV6ikhgHaFYWEsT4YgqPIWxoy8s1xTpoHGvj/AC9HQ6XC6dmampMASYO2L31VVuqpEcgBHLCdwv6QlezUyrcyIIPvsfkcGsv2mobTE7gg/wD8/rjz+XwvIi67/s2rJFoIZ7giVlmL7A6bR0IjC1xDsn3cspi+3If6SMGM92sy6Aan5X9thPkIEYoVvpFyQF0rVjyC6aS+hYyY/wBJw7Bg8uL10LnKDWwvwHjc5D6tVXU9Kq2l2FkpAAkTvFyIPI45DVp66rLSUkFjoUCTEmIA8sNnFe1H1gd3pNGkQCadIiCTeHLDU/LcgeWL1fiA4SrU6SxWNizDxAgwfcI9nrj0SlLirMaik6K/BOwHEiA3hy69a1QJ/wAZLfLDZk+CVkha2fyZjkVqv8GIEfHHM6nFq9dpZ3cnzOL+V7PZmpZVubxImAJJsenLfGac2ntpGmOG1aOz0OEMiK31zLQdvGSh9FaT/wAhjyrSZFDMabKGs9N1dDqm3Udcc74V2KoD+fVqO5mKdM6dRgRJ0kwOd5mAOuIc3wikmrRUqgnZSZI9/P4Y5s8uNuk/8Q6GOX9HRFVWEqQRupW8GRI/WMRcR4d3qEIxpNbxqsiQZllBBMm8gzyvhP4dxd8tQKswegXkgALUUiJadyNvhhqo8SKotQzUpOJDqJMfiX7XqOmNOGM+NwdislJ1It5fN52m0AM6SfFSqox1RAISuVqqtzKHXeINrVOIcczmkUzkqtSIDMUDMN7BlqEbCI0788FMvnFqKGU6lPMHp+vljetoLSEgRAmCZiJ+N8R597iD8X0wFxuuxZe8KBdAOnTUZ+8IGkMVnRAgksTJJsIxTyWWYAl1UMZnQzMvkYaIPuwYziQOnXFVNo6bYXmyuaqqChBROyHEVbMBAWYgAbk8sQVM54ZX5giPcRjnnbPtoyVTlkEuwB1k2p9WCxdiNp23x3ONK2c/5E5cYh7jnb2ksogLnzkD1gXj1jAJO2FSfCq6fukaVv8AhQifecKVNwOd9ySZJ8ycXMrlalT2VMdTYfHn7sIllXSGqHthjieeFVNRs830wqx5LEfmcLGaq3ks3uNvhhmpcFfSylgJ5gE/n+2BmZ7MKWI1uY3ICgDbe2FvLfRfECVeJNEag4+66hh6iIIPmDixRdK4Cu66+S1lFRTNoSrKuPQlsW//AAjA8NQz5j9sCs3wuoki8z4GXky3EcwwIBGG45ybrsCSS30DO1HBaOUKvXyraWJAejWJAMbFXXwmLjeb3tgRkM5kkbWlLMTylqZifu9PXHVfpoyyrw2agVXY0QRb+YW1GOtg5xwvKVwNyMMyxXovG+X6hzr8QyzKNGXLxea7hr+iCY8i2AnGu0dYABGFMHlTGn/l7XzxDneI0wg0PLcwAYxLwDh31oVHenqVYiJ3gmBcSdueMSbh+T6Rp4p/iuxl7D5+jQyRNQM7OzP4SAAICwTBM+GffhF7QZ7va9RogaiAOgFgP764eaXAVVCqowSCYLbn7slrE2vtfFTMdj6TQwpvdrw0GDJ1HVNgbW6WnCo+ViUnIY8E2qEKnva2L+TzdSYnDsnZbKyFamNuTMD5mZkxvtiwOwWV0+y87ag5nyMARPytiPzcUu7/AMK+CcRCz1R2Bn8xiplUQMDUPh6Dc/oPXD+fo8y+gsHrt4ZsVkx0GjnG3zxRz30foNPdVGk+IrUAnSBJgIJLTaI54bDysTVJgSxS7ZFl+EJUEjw6gCQDtqGwm8YM9pMgc6abOwOZgyCQvfaQAxH4tiR5mLbUKPCqlCoqFtYKhlZQwEHyMEbYg7boe6otN1do63C3HvUYOE7dWA41si4Zk9DlCO7I9rVuI+eG/IUkrslKm2hUpy7ciQbteNIk39DEyBhOy/awuoWqi1lj7ZIcf5ai+L4zgjkM3lL6a9bKs1iKqGqo9Hp+KPVcZMmBt32b8fkQqnoO5qsqsGWoXi4JMkW5HlgHmAXaT4gdgbmP3xcTs+1SO4zmSrE7KtfQ5sbCnUCmfLHg4RVTw1GoKef8el+rYxrDKHRp+TE12DDVIBXf13Hvwb7C9pO7oZjJuuuWV6M7Uyxh/QHf49cV1yCNA76lPSm3fMfRaeo4s/UKmWQnK5SpUqML1Kuhf+BbU0clhfOdsdDxVLG+T0YfKcZrigjwvtLRp5pstWPc1CFKVYJVtQnRWUe4hheDzth1o0H2KiSNQKnUrDmVYbgegI54+dOMZbMLUL5hKquxktUVgSeoJF/dh8+jz6QisZbMsWRvZbVBB5EN9l+je4zh2XAp7XZkU3E6BnhJ92KEXxczBdHAqSyvenWAs46MB7DjYj98QuLY50ouLpmlNPoL9uu36ZFsprJ/iVgXAv8AwlDKzRz8REddJxV7X9lBVK56gRUBT+IF8WpTdalOJkdfK/I44b217QNm809RjYWUdFFgB7h+eL3Y36TM3w4habd5RmTSeSt9yhF0Pp7wcd1SbVP2c74+LTXo67w/s+qKGcBn6G6r6ci3nfDBTpLsBePT88J/DPpoyFf+dQrUHO7UwHEnnaJ9SuCtPtxwplAbNmBcd5RqAj3hQJxjlhk32N5howoFpJOn+tsTPkwBGkR5TfAI9veFgAHOK8GRFN7ekLirW+mPh6DShr12UHanpFuslbeu2LWGXsrlYwDhY2AN+QBJPoN8RcTzeVyS97mmDMPEtMCWJS9gD4iCOVgRc9E2j9I+dzquMrRKKLE0kNZhP3tC6V32IPrgBm+yueqiqTlsy9QiCWpvJJuPE0WvyMDyw7GuL+yONrYu/SB2+q8TrS/gpoT3dMbLMAlj9pyAJO3IW3VqeWnBXO9kc3SP8TK5imOrUqgFt76YOIqFGDBsehsfgb4OTZaVEdLhw33w/wDZjg6JlkemjuzjU0OQCVMab2U+cXg+WFmjkzpNtgb+7HUsjw9Up0+7Pg0KQBc3EkTsd7QAZxy/Nm1FJGzBFWRJQGgeAIeagzE7iQPF8MVHJ1RphdgxO7GTAHSB64J1ssAtgoG/i8IW8zyg741oZNFdoks0MZdm8MQSAw0iDC6VM3xyErs1gw8PJViCEMSDAImZNjaOs43y1HxmmQxZFUh9BVCGA2IaCfIRF98HKOSVREADaLRsbQfLHtfJd4pXUwBUjwnSYYRIPI+fLBr6YMpMFLlG1FWYaHEKsQwsdUt8xtEYlpUgG06CNGnSxAjY+wZm2x2354u5WiNRAJBUKpXWCLAQYF+ZF/XHtWiIZm0qguWBICgXbUbDfmOWGxfoXIWuN51SwAWHQSSx9nWJggTyg788c17R8SapUBJmJ39fyw78XypdqtUHw1iCsgiVCwDBAsYkeRGFTP8ADBqI3AO/Xzx2sEOMEzFkewZQziG8aT05e79sEOG5BsxVWmkSx3OygCSx8gL4E5rJQTHLDf8ARLQU5mujHxtl37rzKvTZgB10Bj7jhz60LQTzdXLcO8FKkKtcgeNxqaY6bDrAsJwIzPGMzUu5QeWlWI+VsTZmhGYrFh49QAPQeXrONlpjHMzZ6dHTw4E1bKf1rMx/OYDygfLE+W4lmlUxXc9NoBkbg3iJ25xibufKMbqOUD9fjjO87+kP+CJC/anNgaXII8lAB9ViDiIZijmAErKARtoRaZE9CB++LfczbROIq3BtU+HT6/tgo5Yt71/AmeGuh97G8UC0/q2Yqa6RjQzeFrbS2y1ByOzCxwVz+Ram7I1zGpW21r94Dr1HI45rwvMmk4p1p0G2veJ69Rh5p5xqCihVLNSBmlUaf4Rt7JO9IzBAkLuLCMapPnG5b/f/AKYEuEq/8Pn5mkzjzGY9x0hQV7OZ+nRq6qi6lgj0JFj7t8M3BeytXP1StCNIjU5kIuqYBi5Y3hVBJg8r4D9guyLcRzYohxTUKXqOROlViSBzMkAcr4+mOy/Asrl6C0cvThEkhmI1Mx8JckX1GI1dLWFsDwV37I2c+4P9EmXow2ZZ8y02Qr3VKx+0k963oSAeYO+HDuEy8ihSoUxAH8NEB0zdGgSRbaTz32wynhigg7neG1Mu0WBaF/PA3OcNpqLgeIz3ZQ6JkbBZ8Vo357YXOM30woteygvHBAgafFqt4VEbnSI1GNpnbFmp2hsoQgagTMXX3WEnHp7P02nWFBUSdBKjnutpFxzvgf8A+G2LAAhOveQsxMwFLCIHM/0S3mjoYlBmp4s1vGw5mLT6xt6YpZqsKtqyrWBH/qKr2tzjVMgbEYnHDGkgEFFks4UlBpF5mJJ5Ab4r10CwQSyn2fCRJBvzN7i364yyc1salEEZ7srQdQFBolpEr4kb0UklDsN45xixmafdtdG0pBBpEHVMqQaa3MTq2i3W2Cj8HrAKShI5GU87G4v5b4zhFKo8gUi6HdnBVVNvtEg2FoE+mAmpTajINVFWgTmIdhTLIOZRgrNUU+GQGYFQSYupmcSUaRIU0yoX8IUqwHhHsxEAR7sGKnCgpJFRCDv4WLBptJDFQthAJwv9pOLfVkRmVjrYhSPZPmX+w0XAcEWMg4RLFL9ISmmXqpI0+GQTEgjwi9773ta+MCjWRDqyWnSy2aJALDSwMAEi4i0YTj2opM5y70MzVasR3gpsio53DAKxXUQACQQpHIRhqbKVGXRTcZZI+yTUqra6ox8CEz7Q1HpGGR8eVrRTmip2k7XClqo5dO8zEEEj2aXQGxLvf2dpiTNsCuy/ZrO16pbPNUeh7RSqSO8aRp8GwAIk7AxGGbgfZqjl3Bp69XJmYnfn05+eGvIU5t1Hn/fLD2uKFAHtD2QavR1UwO8UWX7w6Dlbl8Mch4hkGViCCCLQRBHkRyOPpenTEbYCdoew9DOeJhoqffXn/mH2vz88F4+aV8exU6Z801sriGjXehUWrTYo9NgysORW43t7jY7Y69xP6IK63QpUHkYPwP74U+KdgK9MHVTYe4x8YxplmUX+WilBvoYa/D04nRGYy4VM2qBquXH2xY6qU3InlciQDeJVV32gi0bEEciORxLl1eklJlLI9MWYGGVltbp+oMbYKN2gXOCczTArC3fUgBr86ibA+Y38sY83jcvygasPk8NTBIGMGL9ThbX0EOPKx94xVemV3BHuxz54px7R0FlhJaZ6i4t0QOl/7/fFekMWKZj0wMV9gyaI0GlohWgzpYAoYvpYc1bYj4RhmyXEKVbhipDasu7U5YySpBZb9ArAeq+mFmrXBsg1Nta8e/bE9TPDJ5eazaEJ1BRd6jRyB3jrsJvyx0vEhN2vTRz/ACXF1XZyAYJZHhRqbDbFJqUMR0P646P2J4UHRupP6Y66MTYa+hngKFcyzHS2pKZbSZVNLOdLEwSWgkQSNIJsRjrlHOUaahV0gADbe2wYgGSZ52AwicGo/V8syKRJqMdMGRIW+oyLwPh8b9PPBJ0tNwTIhbm4mJF92G+22FTyKMqLjG0OY4k7AeHSxMxBax+AnnHyAM4gGbmwbbcyBEtAjRvHQG/MnkqNngLrGoiIE7tcmDcibb3MYmrZxCy0z3ZQQRp2k2MNAO5Jkz0wHzoP4w5ns+jMRTeYkMYMCZkAC/KTAPrgOudCkeBSDYyzX3sVJvPtQBaPfi3RzCuDUqd3SRSBTJGqT1Gr2p8uQvgea/jOmqrAgjyMSYK/Z5WgjCssvYcYky5mgEJYaNyVDEzt4gCInzJtyxsuTpvpFNVDESdXealH4iTBHpbAZOIsqlf/AEyCWXaZESZF/wCmLlDiCnul9pBEo+kbcpAkrf8AfGVZFLTHcWgnmVpexTRmtJJLEmN/DsNsR5RWNJVYSHYkCmGLW1br97zmLXxKvGlcFmTTyE0yQNoHiW24Mk8xYTfyrnSljURVG5B1OdzH3AAbQYHrh7irsBXVFfiGdalpBZTAAA5qJJuCImbGDi7l6pegWYBFeZUqpBQs3tAeEavatJNp2wNqZ4KQEZmBEDVpknqSbeVgMSPUo6BpXWVGnWSCt7gALAAk874UpVew+OlopUcrSpgrTRVAJsq6dz8sTADbFHLVGJCgaizNsRMi55/ti66hVBJksQABffrh2KalEXOPFlmkY2wTyVXTpjzufzwDpti/lHkgC5JEbc7YqcbImMn/AOQVFBY72HU/2L4t5fNK3ssD6YB5jhVKoq97JdTqUqSsHoGG4I3mcXMnwtKbEhVBmZNRjHoCTA9IxIeM1tOmKlJBkNgD2g7TU6IZJBeLjkJ6+flizmajCSS2mZlI+Z3A92FriHY9a769bIHYkwdbuLEnUTC8xYfljSozmqkBySOScb4uoqNPsmZjl+IfrjXgtB6tRadBTVd5KhSIhRJMkwBHM47TmuxuQqSj5Wi0C50DV7IX2hedJF+t8CuyHY2jk6tXuKDjUSNfeF0NMtIUBmkMI8Urc+yTg4Y1FUmDKd7OZVM2aYYMCrBoINiCLEG9sUz2srIbOGH3airUHzE/A46j2g+jOjmKr1C1RSxBZlYhRpMQFIuWAiZtvhe4n9FmW0EUzUR48LmoziR1DWInlbFTSLgxFqdtnnxZfLt6Cop+VQ/liOr2+0j/AMnQJ6lqjD4ahgZxzhVTK1NFZdJNwwurAGJU+vI3GKHEs0uhUFIqfa7xpDMDEeH2YtuMCopPoO39hbM/SRmiIp91QH/6qYB/3MWYfHC3m849Vi1R2djuzEk/E4gxmHAjF2m4YaOZYEQCbfrh97Bgd0CDz/TE3bLgX1mjqUfxFuPUfuMAvo7z8O1JrE7eRG/7YdOPGV+hEJclR0LMjwzHsm/UAe/bn7hii9ZiBEwSOn5YKA29RB+H7YC1CykBwRM6biD6R06b45/lwr8kacEvRadrb42o5gqQRyItzn3b7YrgeI7dfTp5frjzWRsbyJ9P1xzdpmst1M45kBys8xMCOoYm+PXN956RPpbnfFYf5gY5c/ljY1JEX8oJv+2Bcn7DSR6tdlOob/2Le7ljajWafAwWRBJB9lt5gEhbXscQqk3n9/ni5k6as4sDsPEdIgHqCPD+eFptySQfSCpcrpMmq8AImgEAGDqVDJ5c7mJgYF1+JHVU1CWMEiIa1p1RIN9rYYa9JY8KNqYX7uo6r1klTp9BEn1tgfmcgKYmq4SxhDqNR9pJDEAADmMa8ql6FQa9gXL1yKknedQna0WMeh+OLXEuOOASTpVbBQ1o8hz2AjA7inHaNIQCHJAsBfY2N7e/AT64XIdyQFMgRPnfzvjIuSNFJ7CGWqHUDMc5i8zIht9/7GGNaxqNqMbX6ljz+HTngBTURqErPO0NPLe0DB3LUoUDyE+vl5Y1eKtmfO0X8jR1N0AufQco5nDDlcij+I0iNmBBKgyfw7AR/TAPglKKwYhhpUsCbC8ifOL2wfy3E+8bRSud5J+cctox1EkkYn2R8QyqkQrFGEX3O8zexB22xpRz5XUKlIgiJLAgXmBq5ennixW7Pd4yu9V1KgSFK6SJkq4IuPSMWcwWhlmVi+wAB2AJmbcvLEp9laAr1kq6qZLBCdLBmZdzGkMniPywUq8OFOiukeKmEGrxeyhWYFyfDPqYxV4d2eJrrVaqWVDZQgQTH2jJ1ETg9U1A2BPwwUf3BZSo5RmYsxkE2F1gG8EHntsYwQWmALADGjq1oje9+XpGNKtYC07e8/DBgFTi4t9oydhz+eFbMZ1XPhOkqbqRIMbi5kHBfP5rWYFh022+WFjjtJwJSlqaJlfasRa29j57YzZZb0PgqWwJ2wRXo1AVDKASAJ1WA2i87i3Kcco7ZUgK4InxIDeLRYKB9kAAWOOicR7U0itRKhbUEnwgoRI+y0i89PPCB2mph6gqhtYqqDcyylfCVbqbTPOcTG97LkLeJ8jljUqKg+0QPniOqsHHQ/op7Kd65zFXw0qd5jc/ZUerQfQHD3JJWAPYYAnYjY/qPXCpx/grUKozlC4Bl1AuR1jrG/XDDXQUzIAE/ZECb7x15+eJaVYeqn543SVqmYk62iThnE1q0w6mVYT6f9sacWyzVE8Jh1Mr0MWIPkRbywLGV+quXpfyXuyfdP3lHTqvvGDDVAw8jsRjPJWuMhye7QCocXYNpdSDexEFd99to6YtpmAwHQ9OXSeeFvtXmiryPj6f0thdTtOQ32r3uYHoOg9+OVl8bf4m/HktbOmmoDtyHnP/AGxigb9Og2/uThDy3ahzYdLgzPlc4up2pm7q0/LGKUJr0akkNZzwWFA3G/IWneMeUa4DaixCRB3gnayjCxm+1wZY7u42Ps/HAbN8SqVSNROkWgWHW/X+mAjhk3vQzR0PNfSUtJTTog6ifEELTYWlmYwLbC5ttthW4l2ir1jElUPKZPWNXIenTAfKKJA+f5Yu5GgCZkyWHMRF+vLGhulsFJI3p5AkfOIkkCOfl54K8NiLwBaT7M73PSJ3xVfPU6VndFY+zLafU+Q/PYTtgLme0TVW7ulcN4SxBWZ30XsNMiSJ32wEYTn60SU0hio9o6RqmmslVJhwdQbb2QBf1PTDnkM4CvIG8cx5bcsIWT4ItFkCgFmZpJJ8K8gBO4g354Y8jRIKIJ0lyLiXEkkBisabXBN4gHfD41F1Ezy32PnCs3TF2UH1J+fLDDlcxTjUo0g2IULeOtpMevPHO8rkjp0tqa+8wfamfd574ZeG5VnYX00wfEZufIDqcbITvRllEZ1rJc2liPUkQP2xpToTrVrobXi/u/vbFVcvTpA1HJjkGAJAP2fjHwxPl87r1eFgB97a3vOHfyLJcrllo01RLAWuSSeV2NyfM4kXNAxy9cCq/FdRIho6EEH19MVafEWEXkGxB88VKaTotJh+s7EeGPU4HV8sJGt/UAG/vxS4hxTSu+3L8oGBz589TipTinstRZfbhraiwqUxJJAltvhOBVdHuCApFzMkEdQfdi1R48G8J3W2kiDC+Y5YpVs2P788KfGrQav2Ac92YytYl80E0ggoaY7lgqly4d1PiDMwk7+G0b45v2ppZdMyTlKbU6aRCsxeSpPiXWCQrWMNJknkYx2CoR7WiWG39OU4Wu0+VOdRKJTxk/wYHiUyNW9lUgQx2wcZrjsprZzTh3AKnEc2So9tiWMQOpNhAG/5Y7BSyyUKKZelZEux21GLn0HLEfDeF08lR7mnBqH+ZUH2vwqfuj5m+IGqg+EXE3PU9PQc8A5at/0EokfEDuWpsADGoaX5wZg29LxgJV4ulKGmA19LkAkdY5G4+Iwx8U4edL6KYBK6W7ioA3g6aiSsTGwO5N4wmZ4mKg1MSA385AoWG3Y+1psY8pOOs5Jq0YFGmMuXzIdSVIKmxHTyI5GcVc4tSmCaMuvNDuv+XywoZUvRYPTUqdj3ZDKwsIZCSCIBMRaRzJwy8K7TU6phppVBFm8IM/dJPy/PCW+QdVsWeL54VRI35jnhRzdO+Or8W4DSr+0DTfk62P8AqHMYRuOdla9G5XvE5Ol/iBcYzyTQ+Mk+hcSuw5/HFtOKmIM/ninUpxiOMA4p9j1KS6DNDPC47yLWm36Yt0s2pF49xH5zb34WoxkYW8EWGs0vobKGepgiWCjkZW0dN8VeIdoAJSjEf4kQf9IO3r+WF5VxPTonArBCLthfLKS+jFBJkmSdyd/ecGeBk031gA8r+ZE35bYp5bL4NZGhNgMDkyekRJIcaOYaoZUKhiC86iBzCAiB6neNrYMZahTQI6ghjYGPFUN7PtJvMm+BGX4Y3cSoBdYZQSQDAuCRfYnr6YscO42dLoUqpVDgaVU1TDr7SmLC0eWEKL7KbGXLVS40kED3DltY3j1wb4fklCjRqFRB4W1kBZtsZB+E+eFLh2bNwp7wC3VlJ+8Z64NcP4gzJKEEiRG1xYgnr1w+GnsVLaHPSqr4jrb7zCRPpsBitmOIjUV0XWJ8Mbjf0wAqcSeVHtaj6AEdbWFt+eJs7xMd2SWIBtq6csOlkXoWo/ZYfNMzEAQBFzteTA64EVBVNSwgGP3J9MbnMAMCSZHrBDdfO1sSq4KwHVJNybtBPKbAxthFObD6K65c1mK3lATA2sREk8sV89QZD3kOTEBQslv8sYZhn6KU7srwIGqJgbC2+BWa7Rg2iB5HBywpLbBUwVSdva0kFlBJII8ufs+mKGczYQe0SZsbET0nBcV6malKKFgfaIEJb71Q239ceHhtCkIrv9Zf/CS1FT+I/awuSXSGJ/YM4X3+YBIinTFmqt7Poo3dvIe+MX0K0wy0QfEAHqMZd46nZV/CLDzOIeMcaCqHrstJAPAgEe5EG5/ucIfF+1D5glEBp0uk+J/8xGw/CPniRVbk7L4thfi/Hi7Gjl25w9Qc+oQ//L4YJZZAqgDYCPhhf7P5GBJF/wAugweRrYzzyObG8Uhi0sgc6KbMQAhUhGcmbEnTBkkxvbqMK/GOAm+jvqekDUlSKiCNiSTeSD5mJ5ThzrZamwAKi20WiZEiNjc3GKv1GJAJKkeySWHuJuBvbz3sMdlPj0c/jZyZKReX/hMCGAamIJMkQDa5vfr64G1AEBDGrTHRxrA942N94Nz5XeuLdlKjQD3brMndNJufAEAAvYDluSScK1WiaYKBK6SQBq8YF4kCRAsSSf6Yq7LqjXhXaOtSAAZa6yfDMQPwX1A7dRfDFw7tFRq8zSf7r+H/AGt7LD3+7CilPSxUNRJEqfstAvpBAuAOeNaeSAXYiQPDOoCBFv754lslIcuKcCo1v5lMauo8Lett8Kef7Am5pVPc4g/EWxSTtFXosEpPqU2CN4lgEiYO0m9iLRg6O2CiBUpkHmUMj1gwR8cC0glaFHN9na9L2qTR1HiHxGKApjHUMjxyjU9isk/dY6W+DROLWZ4ZTqfzKKN56YPxGBaYan9o5XSoYu0sucO9Tsblj7PeUz+Ehh8GxCOxwHs1xH4kI/6ThMoSY1TQvZTLSdsNPBOGybjGtHszUX7VJv8AUR+a4LZYVEEd0SPwvTP5kYWsbvZbmvQfy1hy+AxQ4oTTqB0Usz2sNyosGPIXPljKWfb/AAKnxpH/AOzFqrmnZCEoVdXInRpHwfpzwc0qFqzzh0lAxGhmEFJ2iYv1t7sXMv5gc29dr+t/firwjI5shdWXctN4dCpubyTMxvg9k+zub/wkUcpqD56VOAuPVlUwMM4QzKSByBB2N432xboZpWpoXm4KsI39QOvLFit2EzLzJoiZvLE3Ppvjeh2CrooXvli+yyb+bTHuGErJGPbDooV69JFAXVMeG5YkDckm2AWdzFQnVAOqLFlLCOenlb13wy5zsfVVZJLgeZ/6RAwtZ7M9xIdggH3tK/sfhhsWp/pBprs0ThrsCHdaImxElwD0Xby6YKZZ6FJQFRqzDnWPh/2LY+84Ucz2xoKYBaqfwCB/uaBgdmO2lZrUlWkOvtt8TYfDFyivYSX7HSeIcabu9WYrCnSHIwqnyCL7R8gMKXEvpAVfDk6f/u1QP+FLYerE+mE12Z21OxdvvMZPz292JEoksAJk4X/IxI3rZh6lQvUdqjtuzGT8eXptgtwzh0GTvyH642yPCtJDNv06YM5ehJBOw+eM08nLSGJV2WcpTgeZvjbnjd254hc3BxKrRVjMtWsN0WoLwUcSRYCR15noIxJmeKpTqd2SQ0C5B0+IkABoibH5YWs25Vm0kr7O1t3bp6D4YO8NcvTbWS3jf2r/AGo5+Vsd2SowImLBwCCGB2I2PpgRxHhwaxkHkeeN+0qAdyAIAJgCwEAC3TFThddiCCxIGqJJtExGEyXsMX+J8BgXRXHWAfjzwD4iNCxOmbT0AEsR6KDHmVx0VTIHoPyGEHt+sM4Fv4K7edYA/GB8BgYzvRHGhd4Pl+8dqpED2VHTYR7hA9+JqlOST7hi/wALEZanFvCx98tfECiw9MTIy4gutlZbaYE/Ex+hxtl61Wkf4dSon+ViB8MWPtn0X/548cYG6LosUO12bUmXWp/nQH5iDi5T+kFx7dBT/lcj85wFIxEBc4LmycRto/SHR+1Sqr6FW/bBHJdvMmbM9RPWnP8A0k453F/djGUWxTlZEjsGS7acOm+aUetOsP8A68NGS7f8KQf+cpf7ag/NcfO0XGJKYwieCMu2xnKj6TH0t8KW31tT6U6p/Knjyp9NXCwDFd3I5LRrSfSUAx84oMTAWxMcY4v0lNX2dvzv0/5QD+Fl8xUP4glMfNiflgBn/p9zDT3GVpJ0NR2qH4LpHzxzEC2PBi5KLdtBKCGjin0ocTzEg5k0lP2aKil/yEv/AMsK7UyzFmJZjcliSfib43o4sILnFWFxSIFpXxZSljAL4I8KQFrgHC5ukHRpk+Glz0Hn+mDOXySpEb8zzxcUY0cbeuME8jkHHRuiyRyvi9MC3LFJueLKtY4ZCNIGTN6lS2IatS2Nq22KzYMGz//Z"/>
          <p:cNvSpPr>
            <a:spLocks noChangeAspect="1" noChangeArrowheads="1"/>
          </p:cNvSpPr>
          <p:nvPr/>
        </p:nvSpPr>
        <p:spPr bwMode="auto">
          <a:xfrm>
            <a:off x="1084471"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 name="Picture 11" descr="http://www.jimandaz.com/13/images/lunchThali_6389.jpg"/>
          <p:cNvPicPr>
            <a:picLocks noChangeAspect="1" noChangeArrowheads="1"/>
          </p:cNvPicPr>
          <p:nvPr/>
        </p:nvPicPr>
        <p:blipFill>
          <a:blip r:embed="rId8" cstate="print"/>
          <a:srcRect/>
          <a:stretch>
            <a:fillRect/>
          </a:stretch>
        </p:blipFill>
        <p:spPr bwMode="auto">
          <a:xfrm>
            <a:off x="6691068" y="2031093"/>
            <a:ext cx="2057400" cy="1066800"/>
          </a:xfrm>
          <a:prstGeom prst="rect">
            <a:avLst/>
          </a:prstGeom>
          <a:noFill/>
        </p:spPr>
      </p:pic>
      <p:pic>
        <p:nvPicPr>
          <p:cNvPr id="18" name="Picture 11" descr="http://www.jimandaz.com/13/images/lunchThali_6389.jpg"/>
          <p:cNvPicPr>
            <a:picLocks noChangeAspect="1" noChangeArrowheads="1"/>
          </p:cNvPicPr>
          <p:nvPr/>
        </p:nvPicPr>
        <p:blipFill>
          <a:blip r:embed="rId8" cstate="print"/>
          <a:srcRect/>
          <a:stretch>
            <a:fillRect/>
          </a:stretch>
        </p:blipFill>
        <p:spPr bwMode="auto">
          <a:xfrm>
            <a:off x="6678367" y="5180693"/>
            <a:ext cx="1155700" cy="990600"/>
          </a:xfrm>
          <a:prstGeom prst="rect">
            <a:avLst/>
          </a:prstGeom>
          <a:noFill/>
        </p:spPr>
      </p:pic>
      <p:pic>
        <p:nvPicPr>
          <p:cNvPr id="19" name="Picture 13" descr="http://static.ifood.tv/files/external-images/photo-58225.jpg"/>
          <p:cNvPicPr>
            <a:picLocks noChangeAspect="1" noChangeArrowheads="1"/>
          </p:cNvPicPr>
          <p:nvPr/>
        </p:nvPicPr>
        <p:blipFill>
          <a:blip r:embed="rId9" cstate="print"/>
          <a:srcRect/>
          <a:stretch>
            <a:fillRect/>
          </a:stretch>
        </p:blipFill>
        <p:spPr bwMode="auto">
          <a:xfrm>
            <a:off x="9523971" y="1987550"/>
            <a:ext cx="1905000" cy="1069340"/>
          </a:xfrm>
          <a:prstGeom prst="rect">
            <a:avLst/>
          </a:prstGeom>
          <a:noFill/>
        </p:spPr>
      </p:pic>
      <p:pic>
        <p:nvPicPr>
          <p:cNvPr id="20" name="Picture 13" descr="http://static.ifood.tv/files/external-images/photo-58225.jpg"/>
          <p:cNvPicPr>
            <a:picLocks noChangeAspect="1" noChangeArrowheads="1"/>
          </p:cNvPicPr>
          <p:nvPr/>
        </p:nvPicPr>
        <p:blipFill>
          <a:blip r:embed="rId10" cstate="print"/>
          <a:srcRect/>
          <a:stretch>
            <a:fillRect/>
          </a:stretch>
        </p:blipFill>
        <p:spPr bwMode="auto">
          <a:xfrm>
            <a:off x="9379839" y="5195207"/>
            <a:ext cx="1066800" cy="990600"/>
          </a:xfrm>
          <a:prstGeom prst="rect">
            <a:avLst/>
          </a:prstGeom>
          <a:noFill/>
        </p:spPr>
      </p:pic>
      <p:pic>
        <p:nvPicPr>
          <p:cNvPr id="21" name="Picture 5" descr="http://4.bp.blogspot.com/_kfLFPiHh3TU/S9GYohOmtLI/AAAAAAAAAqs/-jgYGE4VaZI/s400/milk-shake-oreo-4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1148" y="5391126"/>
            <a:ext cx="457540" cy="8167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51418" y="5695926"/>
            <a:ext cx="484470" cy="50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5" descr="http://3.bp.blogspot.com/-YOL7CqO4tGA/T4vaws148LI/AAAAAAAAH8g/e8U0LmILMyM/s1600/DSC01115.JPG"/>
          <p:cNvPicPr>
            <a:picLocks noChangeAspect="1" noChangeArrowheads="1"/>
          </p:cNvPicPr>
          <p:nvPr/>
        </p:nvPicPr>
        <p:blipFill>
          <a:blip r:embed="rId11" cstate="print"/>
          <a:srcRect/>
          <a:stretch>
            <a:fillRect/>
          </a:stretch>
        </p:blipFill>
        <p:spPr bwMode="auto">
          <a:xfrm>
            <a:off x="3929725" y="5171621"/>
            <a:ext cx="1168400" cy="1028700"/>
          </a:xfrm>
          <a:prstGeom prst="rect">
            <a:avLst/>
          </a:prstGeom>
          <a:noFill/>
        </p:spPr>
      </p:pic>
      <p:pic>
        <p:nvPicPr>
          <p:cNvPr id="24" name="Picture 13" descr="http://static.ifood.tv/files/external-images/photo-58225.jpg"/>
          <p:cNvPicPr>
            <a:picLocks noChangeAspect="1" noChangeArrowheads="1"/>
          </p:cNvPicPr>
          <p:nvPr/>
        </p:nvPicPr>
        <p:blipFill>
          <a:blip r:embed="rId9" cstate="print"/>
          <a:srcRect/>
          <a:stretch>
            <a:fillRect/>
          </a:stretch>
        </p:blipFill>
        <p:spPr bwMode="auto">
          <a:xfrm>
            <a:off x="6574953" y="3610280"/>
            <a:ext cx="2057400" cy="1069340"/>
          </a:xfrm>
          <a:prstGeom prst="rect">
            <a:avLst/>
          </a:prstGeom>
          <a:noFill/>
        </p:spPr>
      </p:pic>
      <p:pic>
        <p:nvPicPr>
          <p:cNvPr id="25" name="Picture 1" descr="C:\Users\DELL\Desktop\fff.png"/>
          <p:cNvPicPr>
            <a:picLocks noChangeAspect="1" noChangeArrowheads="1"/>
          </p:cNvPicPr>
          <p:nvPr/>
        </p:nvPicPr>
        <p:blipFill>
          <a:blip r:embed="rId12" cstate="print"/>
          <a:srcRect/>
          <a:stretch>
            <a:fillRect/>
          </a:stretch>
        </p:blipFill>
        <p:spPr bwMode="auto">
          <a:xfrm>
            <a:off x="2329525" y="1624692"/>
            <a:ext cx="1295401" cy="1743685"/>
          </a:xfrm>
          <a:prstGeom prst="rect">
            <a:avLst/>
          </a:prstGeom>
          <a:noFill/>
        </p:spPr>
      </p:pic>
      <p:pic>
        <p:nvPicPr>
          <p:cNvPr id="26" name="Picture 2" descr="C:\Users\DELL\Desktop\Fat Man in Line.png"/>
          <p:cNvPicPr>
            <a:picLocks noChangeAspect="1" noChangeArrowheads="1"/>
          </p:cNvPicPr>
          <p:nvPr/>
        </p:nvPicPr>
        <p:blipFill>
          <a:blip r:embed="rId13" cstate="print"/>
          <a:srcRect/>
          <a:stretch>
            <a:fillRect/>
          </a:stretch>
        </p:blipFill>
        <p:spPr bwMode="auto">
          <a:xfrm>
            <a:off x="-156028" y="3014441"/>
            <a:ext cx="2608942" cy="1804302"/>
          </a:xfrm>
          <a:prstGeom prst="rect">
            <a:avLst/>
          </a:prstGeom>
          <a:noFill/>
        </p:spPr>
      </p:pic>
      <p:pic>
        <p:nvPicPr>
          <p:cNvPr id="27" name="Picture 2" descr="http://www.goldsgym.com.sg/qws/slot/u50055/Contact/FitnessCouple.png"/>
          <p:cNvPicPr>
            <a:picLocks noChangeAspect="1" noChangeArrowheads="1"/>
          </p:cNvPicPr>
          <p:nvPr/>
        </p:nvPicPr>
        <p:blipFill>
          <a:blip r:embed="rId14" cstate="print"/>
          <a:srcRect/>
          <a:stretch>
            <a:fillRect/>
          </a:stretch>
        </p:blipFill>
        <p:spPr bwMode="auto">
          <a:xfrm>
            <a:off x="1865069" y="4810580"/>
            <a:ext cx="1851660" cy="15811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Bottom)">
                                      <p:cBhvr>
                                        <p:cTn id="7" dur="1000"/>
                                        <p:tgtEl>
                                          <p:spTgt spid="25"/>
                                        </p:tgtEl>
                                      </p:cBhvr>
                                    </p:animEffect>
                                  </p:childTnLst>
                                </p:cTn>
                              </p:par>
                              <p:par>
                                <p:cTn id="8" presetID="1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lide(fromBottom)">
                                      <p:cBhvr>
                                        <p:cTn id="10" dur="500"/>
                                        <p:tgtEl>
                                          <p:spTgt spid="4"/>
                                        </p:tgtEl>
                                      </p:cBhvr>
                                    </p:animEffect>
                                  </p:childTnLst>
                                </p:cTn>
                              </p:par>
                              <p:par>
                                <p:cTn id="11" presetID="1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Bottom)">
                                      <p:cBhvr>
                                        <p:cTn id="13" dur="500"/>
                                        <p:tgtEl>
                                          <p:spTgt spid="5"/>
                                        </p:tgtEl>
                                      </p:cBhvr>
                                    </p:animEffect>
                                  </p:childTnLst>
                                </p:cTn>
                              </p:par>
                              <p:par>
                                <p:cTn id="14" presetID="1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lide(fromBottom)">
                                      <p:cBhvr>
                                        <p:cTn id="16" dur="500"/>
                                        <p:tgtEl>
                                          <p:spTgt spid="17"/>
                                        </p:tgtEl>
                                      </p:cBhvr>
                                    </p:animEffect>
                                  </p:childTnLst>
                                </p:cTn>
                              </p:par>
                              <p:par>
                                <p:cTn id="17" presetID="1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lide(fromBottom)">
                                      <p:cBhvr>
                                        <p:cTn id="19" dur="500"/>
                                        <p:tgtEl>
                                          <p:spTgt spid="19"/>
                                        </p:tgtEl>
                                      </p:cBhvr>
                                    </p:animEffect>
                                  </p:childTnLst>
                                </p:cTn>
                              </p:par>
                            </p:childTnLst>
                          </p:cTn>
                        </p:par>
                        <p:par>
                          <p:cTn id="20" fill="hold">
                            <p:stCondLst>
                              <p:cond delay="1000"/>
                            </p:stCondLst>
                            <p:childTnLst>
                              <p:par>
                                <p:cTn id="21" presetID="35" presetClass="emph" presetSubtype="0" repeatCount="3000" fill="hold" nodeType="afterEffect">
                                  <p:stCondLst>
                                    <p:cond delay="0"/>
                                  </p:stCondLst>
                                  <p:childTnLst>
                                    <p:anim calcmode="discrete" valueType="str">
                                      <p:cBhvr>
                                        <p:cTn id="22" dur="1000" fill="hold"/>
                                        <p:tgtEl>
                                          <p:spTgt spid="5"/>
                                        </p:tgtEl>
                                        <p:attrNameLst>
                                          <p:attrName>style.visibility</p:attrName>
                                        </p:attrNameLst>
                                      </p:cBhvr>
                                      <p:tavLst>
                                        <p:tav tm="0">
                                          <p:val>
                                            <p:strVal val="hidden"/>
                                          </p:val>
                                        </p:tav>
                                        <p:tav tm="50000">
                                          <p:val>
                                            <p:strVal val="visible"/>
                                          </p:val>
                                        </p:tav>
                                      </p:tavLst>
                                    </p:anim>
                                  </p:childTnLst>
                                </p:cTn>
                              </p:par>
                              <p:par>
                                <p:cTn id="23" presetID="35" presetClass="emph" presetSubtype="0" repeatCount="3000" fill="hold" nodeType="withEffect">
                                  <p:stCondLst>
                                    <p:cond delay="0"/>
                                  </p:stCondLst>
                                  <p:childTnLst>
                                    <p:anim calcmode="discrete" valueType="str">
                                      <p:cBhvr>
                                        <p:cTn id="24"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slide(fromBottom)">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slide(fromBottom)">
                                      <p:cBhvr>
                                        <p:cTn id="34" dur="500"/>
                                        <p:tgtEl>
                                          <p:spTgt spid="6"/>
                                        </p:tgtEl>
                                      </p:cBhvr>
                                    </p:animEffect>
                                  </p:childTnLst>
                                </p:cTn>
                              </p:par>
                              <p:par>
                                <p:cTn id="35" presetID="1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slide(fromBottom)">
                                      <p:cBhvr>
                                        <p:cTn id="37" dur="500"/>
                                        <p:tgtEl>
                                          <p:spTgt spid="7"/>
                                        </p:tgtEl>
                                      </p:cBhvr>
                                    </p:animEffect>
                                  </p:childTnLst>
                                </p:cTn>
                              </p:par>
                              <p:par>
                                <p:cTn id="38" presetID="12" presetClass="entr" presetSubtype="4"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slide(fromBottom)">
                                      <p:cBhvr>
                                        <p:cTn id="40" dur="500"/>
                                        <p:tgtEl>
                                          <p:spTgt spid="8"/>
                                        </p:tgtEl>
                                      </p:cBhvr>
                                    </p:animEffect>
                                  </p:childTnLst>
                                </p:cTn>
                              </p:par>
                              <p:par>
                                <p:cTn id="41" presetID="1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slide(fromBottom)">
                                      <p:cBhvr>
                                        <p:cTn id="43" dur="500"/>
                                        <p:tgtEl>
                                          <p:spTgt spid="9"/>
                                        </p:tgtEl>
                                      </p:cBhvr>
                                    </p:animEffect>
                                  </p:childTnLst>
                                </p:cTn>
                              </p:par>
                              <p:par>
                                <p:cTn id="44" presetID="1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Bottom)">
                                      <p:cBhvr>
                                        <p:cTn id="46" dur="500"/>
                                        <p:tgtEl>
                                          <p:spTgt spid="24"/>
                                        </p:tgtEl>
                                      </p:cBhvr>
                                    </p:animEffect>
                                  </p:childTnLst>
                                </p:cTn>
                              </p:par>
                            </p:childTnLst>
                          </p:cTn>
                        </p:par>
                        <p:par>
                          <p:cTn id="47" fill="hold">
                            <p:stCondLst>
                              <p:cond delay="500"/>
                            </p:stCondLst>
                            <p:childTnLst>
                              <p:par>
                                <p:cTn id="48" presetID="35" presetClass="emph" presetSubtype="0" repeatCount="3000" fill="hold" nodeType="afterEffect">
                                  <p:stCondLst>
                                    <p:cond delay="0"/>
                                  </p:stCondLst>
                                  <p:childTnLst>
                                    <p:anim calcmode="discrete" valueType="str">
                                      <p:cBhvr>
                                        <p:cTn id="49" dur="1000" fill="hold"/>
                                        <p:tgtEl>
                                          <p:spTgt spid="6"/>
                                        </p:tgtEl>
                                        <p:attrNameLst>
                                          <p:attrName>style.visibility</p:attrName>
                                        </p:attrNameLst>
                                      </p:cBhvr>
                                      <p:tavLst>
                                        <p:tav tm="0">
                                          <p:val>
                                            <p:strVal val="hidden"/>
                                          </p:val>
                                        </p:tav>
                                        <p:tav tm="50000">
                                          <p:val>
                                            <p:strVal val="visible"/>
                                          </p:val>
                                        </p:tav>
                                      </p:tavLst>
                                    </p:anim>
                                  </p:childTnLst>
                                </p:cTn>
                              </p:par>
                              <p:par>
                                <p:cTn id="50" presetID="35" presetClass="emph" presetSubtype="0" repeatCount="3000" fill="hold" nodeType="withEffect">
                                  <p:stCondLst>
                                    <p:cond delay="0"/>
                                  </p:stCondLst>
                                  <p:childTnLst>
                                    <p:anim calcmode="discrete" valueType="str">
                                      <p:cBhvr>
                                        <p:cTn id="51" dur="1000" fill="hold"/>
                                        <p:tgtEl>
                                          <p:spTgt spid="7"/>
                                        </p:tgtEl>
                                        <p:attrNameLst>
                                          <p:attrName>style.visibility</p:attrName>
                                        </p:attrNameLst>
                                      </p:cBhvr>
                                      <p:tavLst>
                                        <p:tav tm="0">
                                          <p:val>
                                            <p:strVal val="hidden"/>
                                          </p:val>
                                        </p:tav>
                                        <p:tav tm="50000">
                                          <p:val>
                                            <p:strVal val="visible"/>
                                          </p:val>
                                        </p:tav>
                                      </p:tavLst>
                                    </p:anim>
                                  </p:childTnLst>
                                </p:cTn>
                              </p:par>
                              <p:par>
                                <p:cTn id="52" presetID="35" presetClass="emph" presetSubtype="0" repeatCount="3000" fill="hold" nodeType="withEffect">
                                  <p:stCondLst>
                                    <p:cond delay="0"/>
                                  </p:stCondLst>
                                  <p:childTnLst>
                                    <p:anim calcmode="discrete" valueType="str">
                                      <p:cBhvr>
                                        <p:cTn id="53" dur="1000" fill="hold"/>
                                        <p:tgtEl>
                                          <p:spTgt spid="8"/>
                                        </p:tgtEl>
                                        <p:attrNameLst>
                                          <p:attrName>style.visibility</p:attrName>
                                        </p:attrNameLst>
                                      </p:cBhvr>
                                      <p:tavLst>
                                        <p:tav tm="0">
                                          <p:val>
                                            <p:strVal val="hidden"/>
                                          </p:val>
                                        </p:tav>
                                        <p:tav tm="50000">
                                          <p:val>
                                            <p:strVal val="visible"/>
                                          </p:val>
                                        </p:tav>
                                      </p:tavLst>
                                    </p:anim>
                                  </p:childTnLst>
                                </p:cTn>
                              </p:par>
                              <p:par>
                                <p:cTn id="54" presetID="35" presetClass="emph" presetSubtype="0" repeatCount="3000" fill="hold" nodeType="withEffect">
                                  <p:stCondLst>
                                    <p:cond delay="0"/>
                                  </p:stCondLst>
                                  <p:childTnLst>
                                    <p:anim calcmode="discrete" valueType="str">
                                      <p:cBhvr>
                                        <p:cTn id="55"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slide(fromBottom)">
                                      <p:cBhvr>
                                        <p:cTn id="60" dur="500"/>
                                        <p:tgtEl>
                                          <p:spTgt spid="18"/>
                                        </p:tgtEl>
                                      </p:cBhvr>
                                    </p:animEffect>
                                  </p:childTnLst>
                                </p:cTn>
                              </p:par>
                              <p:par>
                                <p:cTn id="61" presetID="12" presetClass="entr" presetSubtype="4"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slide(fromBottom)">
                                      <p:cBhvr>
                                        <p:cTn id="63" dur="500"/>
                                        <p:tgtEl>
                                          <p:spTgt spid="20"/>
                                        </p:tgtEl>
                                      </p:cBhvr>
                                    </p:animEffect>
                                  </p:childTnLst>
                                </p:cTn>
                              </p:par>
                              <p:par>
                                <p:cTn id="64" presetID="12" presetClass="entr" presetSubtype="4"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slide(fromBottom)">
                                      <p:cBhvr>
                                        <p:cTn id="66" dur="500"/>
                                        <p:tgtEl>
                                          <p:spTgt spid="23"/>
                                        </p:tgtEl>
                                      </p:cBhvr>
                                    </p:animEffect>
                                  </p:childTnLst>
                                </p:cTn>
                              </p:par>
                              <p:par>
                                <p:cTn id="67" presetID="12" presetClass="entr" presetSubtype="4"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slide(fromBottom)">
                                      <p:cBhvr>
                                        <p:cTn id="69" dur="500"/>
                                        <p:tgtEl>
                                          <p:spTgt spid="27"/>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slide(fromBottom)">
                                      <p:cBhvr>
                                        <p:cTn id="74" dur="500"/>
                                        <p:tgtEl>
                                          <p:spTgt spid="10"/>
                                        </p:tgtEl>
                                      </p:cBhvr>
                                    </p:animEffect>
                                  </p:childTnLst>
                                </p:cTn>
                              </p:par>
                              <p:par>
                                <p:cTn id="75" presetID="12" presetClass="entr" presetSubtype="4"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slide(fromBottom)">
                                      <p:cBhvr>
                                        <p:cTn id="77" dur="500"/>
                                        <p:tgtEl>
                                          <p:spTgt spid="11"/>
                                        </p:tgtEl>
                                      </p:cBhvr>
                                    </p:animEffect>
                                  </p:childTnLst>
                                </p:cTn>
                              </p:par>
                              <p:par>
                                <p:cTn id="78" presetID="12" presetClass="entr" presetSubtype="4" fill="hold"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slide(fromBottom)">
                                      <p:cBhvr>
                                        <p:cTn id="80" dur="500"/>
                                        <p:tgtEl>
                                          <p:spTgt spid="12"/>
                                        </p:tgtEl>
                                      </p:cBhvr>
                                    </p:animEffect>
                                  </p:childTnLst>
                                </p:cTn>
                              </p:par>
                              <p:par>
                                <p:cTn id="81" presetID="12" presetClass="entr" presetSubtype="4"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slide(fromBottom)">
                                      <p:cBhvr>
                                        <p:cTn id="83" dur="500"/>
                                        <p:tgtEl>
                                          <p:spTgt spid="13"/>
                                        </p:tgtEl>
                                      </p:cBhvr>
                                    </p:animEffect>
                                  </p:childTnLst>
                                </p:cTn>
                              </p:par>
                              <p:par>
                                <p:cTn id="84" presetID="12" presetClass="entr" presetSubtype="4" fill="hold"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slide(fromBottom)">
                                      <p:cBhvr>
                                        <p:cTn id="86" dur="500"/>
                                        <p:tgtEl>
                                          <p:spTgt spid="21"/>
                                        </p:tgtEl>
                                      </p:cBhvr>
                                    </p:animEffect>
                                  </p:childTnLst>
                                </p:cTn>
                              </p:par>
                              <p:par>
                                <p:cTn id="87" presetID="12" presetClass="entr" presetSubtype="4"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slide(fromBottom)">
                                      <p:cBhvr>
                                        <p:cTn id="89" dur="500"/>
                                        <p:tgtEl>
                                          <p:spTgt spid="22"/>
                                        </p:tgtEl>
                                      </p:cBhvr>
                                    </p:animEffect>
                                  </p:childTnLst>
                                </p:cTn>
                              </p:par>
                            </p:childTnLst>
                          </p:cTn>
                        </p:par>
                        <p:par>
                          <p:cTn id="90" fill="hold">
                            <p:stCondLst>
                              <p:cond delay="500"/>
                            </p:stCondLst>
                            <p:childTnLst>
                              <p:par>
                                <p:cTn id="91" presetID="35" presetClass="emph" presetSubtype="0" repeatCount="3000" fill="hold" nodeType="afterEffect">
                                  <p:stCondLst>
                                    <p:cond delay="0"/>
                                  </p:stCondLst>
                                  <p:childTnLst>
                                    <p:anim calcmode="discrete" valueType="str">
                                      <p:cBhvr>
                                        <p:cTn id="92" dur="1000" fill="hold"/>
                                        <p:tgtEl>
                                          <p:spTgt spid="10"/>
                                        </p:tgtEl>
                                        <p:attrNameLst>
                                          <p:attrName>style.visibility</p:attrName>
                                        </p:attrNameLst>
                                      </p:cBhvr>
                                      <p:tavLst>
                                        <p:tav tm="0">
                                          <p:val>
                                            <p:strVal val="hidden"/>
                                          </p:val>
                                        </p:tav>
                                        <p:tav tm="50000">
                                          <p:val>
                                            <p:strVal val="visible"/>
                                          </p:val>
                                        </p:tav>
                                      </p:tavLst>
                                    </p:anim>
                                  </p:childTnLst>
                                </p:cTn>
                              </p:par>
                              <p:par>
                                <p:cTn id="93" presetID="35" presetClass="emph" presetSubtype="0" repeatCount="3000" fill="hold" nodeType="withEffect">
                                  <p:stCondLst>
                                    <p:cond delay="0"/>
                                  </p:stCondLst>
                                  <p:childTnLst>
                                    <p:anim calcmode="discrete" valueType="str">
                                      <p:cBhvr>
                                        <p:cTn id="94" dur="1000" fill="hold"/>
                                        <p:tgtEl>
                                          <p:spTgt spid="11"/>
                                        </p:tgtEl>
                                        <p:attrNameLst>
                                          <p:attrName>style.visibility</p:attrName>
                                        </p:attrNameLst>
                                      </p:cBhvr>
                                      <p:tavLst>
                                        <p:tav tm="0">
                                          <p:val>
                                            <p:strVal val="hidden"/>
                                          </p:val>
                                        </p:tav>
                                        <p:tav tm="50000">
                                          <p:val>
                                            <p:strVal val="visible"/>
                                          </p:val>
                                        </p:tav>
                                      </p:tavLst>
                                    </p:anim>
                                  </p:childTnLst>
                                </p:cTn>
                              </p:par>
                              <p:par>
                                <p:cTn id="95" presetID="35" presetClass="emph" presetSubtype="0" repeatCount="3000" fill="hold" nodeType="withEffect">
                                  <p:stCondLst>
                                    <p:cond delay="0"/>
                                  </p:stCondLst>
                                  <p:childTnLst>
                                    <p:anim calcmode="discrete" valueType="str">
                                      <p:cBhvr>
                                        <p:cTn id="96" dur="1000" fill="hold"/>
                                        <p:tgtEl>
                                          <p:spTgt spid="12"/>
                                        </p:tgtEl>
                                        <p:attrNameLst>
                                          <p:attrName>style.visibility</p:attrName>
                                        </p:attrNameLst>
                                      </p:cBhvr>
                                      <p:tavLst>
                                        <p:tav tm="0">
                                          <p:val>
                                            <p:strVal val="hidden"/>
                                          </p:val>
                                        </p:tav>
                                        <p:tav tm="50000">
                                          <p:val>
                                            <p:strVal val="visible"/>
                                          </p:val>
                                        </p:tav>
                                      </p:tavLst>
                                    </p:anim>
                                  </p:childTnLst>
                                </p:cTn>
                              </p:par>
                              <p:par>
                                <p:cTn id="97" presetID="35" presetClass="emph" presetSubtype="0" repeatCount="3000" fill="hold" nodeType="withEffect">
                                  <p:stCondLst>
                                    <p:cond delay="0"/>
                                  </p:stCondLst>
                                  <p:childTnLst>
                                    <p:anim calcmode="discrete" valueType="str">
                                      <p:cBhvr>
                                        <p:cTn id="98" dur="1000" fill="hold"/>
                                        <p:tgtEl>
                                          <p:spTgt spid="13"/>
                                        </p:tgtEl>
                                        <p:attrNameLst>
                                          <p:attrName>style.visibility</p:attrName>
                                        </p:attrNameLst>
                                      </p:cBhvr>
                                      <p:tavLst>
                                        <p:tav tm="0">
                                          <p:val>
                                            <p:strVal val="hidden"/>
                                          </p:val>
                                        </p:tav>
                                        <p:tav tm="50000">
                                          <p:val>
                                            <p:strVal val="visible"/>
                                          </p:val>
                                        </p:tav>
                                      </p:tavLst>
                                    </p:anim>
                                  </p:childTnLst>
                                </p:cTn>
                              </p:par>
                              <p:par>
                                <p:cTn id="99" presetID="35" presetClass="emph" presetSubtype="0" repeatCount="3000" fill="hold" nodeType="withEffect">
                                  <p:stCondLst>
                                    <p:cond delay="0"/>
                                  </p:stCondLst>
                                  <p:childTnLst>
                                    <p:anim calcmode="discrete" valueType="str">
                                      <p:cBhvr>
                                        <p:cTn id="100" dur="1000" fill="hold"/>
                                        <p:tgtEl>
                                          <p:spTgt spid="21"/>
                                        </p:tgtEl>
                                        <p:attrNameLst>
                                          <p:attrName>style.visibility</p:attrName>
                                        </p:attrNameLst>
                                      </p:cBhvr>
                                      <p:tavLst>
                                        <p:tav tm="0">
                                          <p:val>
                                            <p:strVal val="hidden"/>
                                          </p:val>
                                        </p:tav>
                                        <p:tav tm="50000">
                                          <p:val>
                                            <p:strVal val="visible"/>
                                          </p:val>
                                        </p:tav>
                                      </p:tavLst>
                                    </p:anim>
                                  </p:childTnLst>
                                </p:cTn>
                              </p:par>
                              <p:par>
                                <p:cTn id="101" presetID="35" presetClass="emph" presetSubtype="0" repeatCount="3000" fill="hold" nodeType="withEffect">
                                  <p:stCondLst>
                                    <p:cond delay="0"/>
                                  </p:stCondLst>
                                  <p:childTnLst>
                                    <p:anim calcmode="discrete" valueType="str">
                                      <p:cBhvr>
                                        <p:cTn id="102"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33</a:t>
            </a:fld>
            <a:endParaRPr lang="en-IN"/>
          </a:p>
        </p:txBody>
      </p:sp>
      <p:pic>
        <p:nvPicPr>
          <p:cNvPr id="3" name="Picture 2" descr="Something to consider...health tips"/>
          <p:cNvPicPr>
            <a:picLocks noChangeAspect="1" noChangeArrowheads="1"/>
          </p:cNvPicPr>
          <p:nvPr/>
        </p:nvPicPr>
        <p:blipFill>
          <a:blip r:embed="rId2" cstate="print"/>
          <a:srcRect/>
          <a:stretch>
            <a:fillRect/>
          </a:stretch>
        </p:blipFill>
        <p:spPr bwMode="auto">
          <a:xfrm>
            <a:off x="0" y="0"/>
            <a:ext cx="8546592" cy="6589486"/>
          </a:xfrm>
          <a:prstGeom prst="rect">
            <a:avLst/>
          </a:prstGeom>
          <a:noFill/>
        </p:spPr>
      </p:pic>
      <p:pic>
        <p:nvPicPr>
          <p:cNvPr id="4" name="Picture 2" descr="http://www.hypnobandmiltonkeynes.co.uk/images/weight-loss-3.jpg"/>
          <p:cNvPicPr>
            <a:picLocks noChangeAspect="1" noChangeArrowheads="1"/>
          </p:cNvPicPr>
          <p:nvPr/>
        </p:nvPicPr>
        <p:blipFill>
          <a:blip r:embed="rId3" cstate="print"/>
          <a:srcRect/>
          <a:stretch>
            <a:fillRect/>
          </a:stretch>
        </p:blipFill>
        <p:spPr bwMode="auto">
          <a:xfrm>
            <a:off x="7779657" y="587829"/>
            <a:ext cx="4064001" cy="4933950"/>
          </a:xfrm>
          <a:prstGeom prst="rect">
            <a:avLst/>
          </a:prstGeom>
          <a:noFill/>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34</a:t>
            </a:fld>
            <a:endParaRPr lang="en-IN"/>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5299" y="285330"/>
            <a:ext cx="11214101" cy="6071020"/>
          </a:xfrm>
          <a:prstGeom prst="rect">
            <a:avLst/>
          </a:prstGeom>
        </p:spPr>
      </p:pic>
    </p:spTree>
    <p:extLst>
      <p:ext uri="{BB962C8B-B14F-4D97-AF65-F5344CB8AC3E}">
        <p14:creationId xmlns:p14="http://schemas.microsoft.com/office/powerpoint/2010/main" val="42003343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35</a:t>
            </a:fld>
            <a:endParaRPr lang="en-IN"/>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391082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2844800" y="800100"/>
            <a:ext cx="2438400" cy="1600434"/>
          </a:xfrm>
          <a:prstGeom prst="rect">
            <a:avLst/>
          </a:prstGeom>
          <a:noFill/>
          <a:ln w="9525">
            <a:noFill/>
            <a:miter lim="800000"/>
            <a:headEnd/>
            <a:tailEnd/>
          </a:ln>
        </p:spPr>
        <p:txBody>
          <a:bodyPr lIns="121917" tIns="60958" rIns="121917" bIns="60958">
            <a:spAutoFit/>
          </a:bodyPr>
          <a:lstStyle/>
          <a:p>
            <a:pPr algn="ctr"/>
            <a:r>
              <a:rPr lang="en-US" sz="3200" b="1" dirty="0">
                <a:solidFill>
                  <a:srgbClr val="000066"/>
                </a:solidFill>
                <a:latin typeface="Arial Narrow" pitchFamily="34" charset="0"/>
              </a:rPr>
              <a:t>Prevents </a:t>
            </a:r>
          </a:p>
          <a:p>
            <a:pPr algn="ctr"/>
            <a:r>
              <a:rPr lang="en-US" sz="3200" b="1" dirty="0">
                <a:solidFill>
                  <a:srgbClr val="000066"/>
                </a:solidFill>
                <a:latin typeface="Arial Narrow" pitchFamily="34" charset="0"/>
              </a:rPr>
              <a:t>Urinary Tract Infection </a:t>
            </a:r>
          </a:p>
        </p:txBody>
      </p:sp>
      <p:pic>
        <p:nvPicPr>
          <p:cNvPr id="75779" name="Picture 2"/>
          <p:cNvPicPr>
            <a:picLocks noChangeAspect="1" noChangeArrowheads="1"/>
          </p:cNvPicPr>
          <p:nvPr/>
        </p:nvPicPr>
        <p:blipFill>
          <a:blip r:embed="rId2" cstate="print"/>
          <a:srcRect/>
          <a:stretch>
            <a:fillRect/>
          </a:stretch>
        </p:blipFill>
        <p:spPr bwMode="auto">
          <a:xfrm>
            <a:off x="537031" y="841878"/>
            <a:ext cx="1791609" cy="2411136"/>
          </a:xfrm>
          <a:prstGeom prst="rect">
            <a:avLst/>
          </a:prstGeom>
          <a:noFill/>
          <a:ln w="9525">
            <a:noFill/>
            <a:miter lim="800000"/>
            <a:headEnd/>
            <a:tailEnd/>
          </a:ln>
        </p:spPr>
      </p:pic>
      <p:pic>
        <p:nvPicPr>
          <p:cNvPr id="8" name="Picture 2"/>
          <p:cNvPicPr>
            <a:picLocks noChangeAspect="1" noChangeArrowheads="1"/>
          </p:cNvPicPr>
          <p:nvPr/>
        </p:nvPicPr>
        <p:blipFill>
          <a:blip r:embed="rId3" cstate="print"/>
          <a:srcRect/>
          <a:stretch>
            <a:fillRect/>
          </a:stretch>
        </p:blipFill>
        <p:spPr bwMode="auto">
          <a:xfrm>
            <a:off x="333829" y="3791857"/>
            <a:ext cx="2084917" cy="2743200"/>
          </a:xfrm>
          <a:prstGeom prst="rect">
            <a:avLst/>
          </a:prstGeom>
          <a:noFill/>
          <a:ln w="9525">
            <a:noFill/>
            <a:miter lim="800000"/>
            <a:headEnd/>
            <a:tailEnd/>
          </a:ln>
        </p:spPr>
      </p:pic>
      <p:pic>
        <p:nvPicPr>
          <p:cNvPr id="505859" name="Picture 3"/>
          <p:cNvPicPr>
            <a:picLocks noChangeAspect="1" noChangeArrowheads="1"/>
          </p:cNvPicPr>
          <p:nvPr/>
        </p:nvPicPr>
        <p:blipFill>
          <a:blip r:embed="rId4" cstate="print"/>
          <a:srcRect/>
          <a:stretch>
            <a:fillRect/>
          </a:stretch>
        </p:blipFill>
        <p:spPr bwMode="auto">
          <a:xfrm>
            <a:off x="3294741" y="43542"/>
            <a:ext cx="5733143" cy="754743"/>
          </a:xfrm>
          <a:prstGeom prst="rect">
            <a:avLst/>
          </a:prstGeom>
          <a:noFill/>
          <a:ln w="9525">
            <a:noFill/>
            <a:miter lim="800000"/>
            <a:headEnd/>
            <a:tailEnd/>
          </a:ln>
        </p:spPr>
      </p:pic>
      <p:pic>
        <p:nvPicPr>
          <p:cNvPr id="75782" name="Picture 2" descr="http://childrenshospital.org/az/Site1727/Images/URINARY_TRACT_INFECTION.gif"/>
          <p:cNvPicPr>
            <a:picLocks noChangeAspect="1" noChangeArrowheads="1"/>
          </p:cNvPicPr>
          <p:nvPr/>
        </p:nvPicPr>
        <p:blipFill>
          <a:blip r:embed="rId5" cstate="print"/>
          <a:srcRect/>
          <a:stretch>
            <a:fillRect/>
          </a:stretch>
        </p:blipFill>
        <p:spPr bwMode="auto">
          <a:xfrm>
            <a:off x="4775201" y="2717800"/>
            <a:ext cx="4028017" cy="3835400"/>
          </a:xfrm>
          <a:prstGeom prst="rect">
            <a:avLst/>
          </a:prstGeom>
          <a:noFill/>
          <a:ln w="9525">
            <a:noFill/>
            <a:miter lim="800000"/>
            <a:headEnd/>
            <a:tailEnd/>
          </a:ln>
        </p:spPr>
      </p:pic>
      <p:pic>
        <p:nvPicPr>
          <p:cNvPr id="75783" name="Picture 4" descr="http://www.clinicians.co.nz/local/320/430/pics/images/articles/72.jpg"/>
          <p:cNvPicPr>
            <a:picLocks noChangeAspect="1" noChangeArrowheads="1"/>
          </p:cNvPicPr>
          <p:nvPr/>
        </p:nvPicPr>
        <p:blipFill>
          <a:blip r:embed="rId6" cstate="print"/>
          <a:srcRect/>
          <a:stretch>
            <a:fillRect/>
          </a:stretch>
        </p:blipFill>
        <p:spPr bwMode="auto">
          <a:xfrm>
            <a:off x="9245600" y="787401"/>
            <a:ext cx="2133600" cy="1587500"/>
          </a:xfrm>
          <a:prstGeom prst="rect">
            <a:avLst/>
          </a:prstGeom>
          <a:noFill/>
          <a:ln w="9525">
            <a:noFill/>
            <a:miter lim="800000"/>
            <a:headEnd/>
            <a:tailEnd/>
          </a:ln>
        </p:spPr>
      </p:pic>
      <p:pic>
        <p:nvPicPr>
          <p:cNvPr id="75784" name="Picture 5" descr="http://images.medicinenet.com/images/SlideShow/uti_s6_women_holding_stomach.jpg"/>
          <p:cNvPicPr>
            <a:picLocks noChangeAspect="1" noChangeArrowheads="1"/>
          </p:cNvPicPr>
          <p:nvPr/>
        </p:nvPicPr>
        <p:blipFill>
          <a:blip r:embed="rId7" cstate="print"/>
          <a:srcRect/>
          <a:stretch>
            <a:fillRect/>
          </a:stretch>
        </p:blipFill>
        <p:spPr bwMode="auto">
          <a:xfrm>
            <a:off x="6096000" y="850900"/>
            <a:ext cx="2641600" cy="1794933"/>
          </a:xfrm>
          <a:prstGeom prst="rect">
            <a:avLst/>
          </a:prstGeom>
          <a:noFill/>
          <a:ln w="9525">
            <a:noFill/>
            <a:miter lim="800000"/>
            <a:headEnd/>
            <a:tailEnd/>
          </a:ln>
        </p:spPr>
      </p:pic>
      <p:pic>
        <p:nvPicPr>
          <p:cNvPr id="75785" name="Picture 4" descr="http://abdomenache.com/wp-content/uploads/2012/09/356818-5915-41.jpg"/>
          <p:cNvPicPr>
            <a:picLocks noChangeAspect="1" noChangeArrowheads="1"/>
          </p:cNvPicPr>
          <p:nvPr/>
        </p:nvPicPr>
        <p:blipFill>
          <a:blip r:embed="rId8" cstate="print"/>
          <a:srcRect/>
          <a:stretch>
            <a:fillRect/>
          </a:stretch>
        </p:blipFill>
        <p:spPr bwMode="auto">
          <a:xfrm>
            <a:off x="2743201" y="3022600"/>
            <a:ext cx="2230967" cy="3352800"/>
          </a:xfrm>
          <a:prstGeom prst="rect">
            <a:avLst/>
          </a:prstGeom>
          <a:noFill/>
          <a:ln w="9525">
            <a:noFill/>
            <a:miter lim="800000"/>
            <a:headEnd/>
            <a:tailEnd/>
          </a:ln>
        </p:spPr>
      </p:pic>
      <p:pic>
        <p:nvPicPr>
          <p:cNvPr id="13" name="Picture 3"/>
          <p:cNvPicPr>
            <a:picLocks noChangeAspect="1" noChangeArrowheads="1"/>
          </p:cNvPicPr>
          <p:nvPr/>
        </p:nvPicPr>
        <p:blipFill>
          <a:blip r:embed="rId9" cstate="print"/>
          <a:srcRect/>
          <a:stretch>
            <a:fillRect/>
          </a:stretch>
        </p:blipFill>
        <p:spPr bwMode="auto">
          <a:xfrm>
            <a:off x="8409517" y="3429000"/>
            <a:ext cx="3782483" cy="3124200"/>
          </a:xfrm>
          <a:prstGeom prst="rect">
            <a:avLst/>
          </a:prstGeom>
          <a:noFill/>
          <a:ln w="9525">
            <a:noFill/>
            <a:miter lim="800000"/>
            <a:headEnd/>
            <a:tailEnd/>
          </a:ln>
        </p:spPr>
      </p:pic>
      <p:sp>
        <p:nvSpPr>
          <p:cNvPr id="14" name="Rectangle 13"/>
          <p:cNvSpPr>
            <a:spLocks noChangeArrowheads="1"/>
          </p:cNvSpPr>
          <p:nvPr/>
        </p:nvSpPr>
        <p:spPr bwMode="auto">
          <a:xfrm>
            <a:off x="10253133" y="3225801"/>
            <a:ext cx="1938867" cy="615951"/>
          </a:xfrm>
          <a:prstGeom prst="rect">
            <a:avLst/>
          </a:prstGeom>
          <a:noFill/>
          <a:ln w="9525">
            <a:noFill/>
            <a:miter lim="800000"/>
            <a:headEnd/>
            <a:tailEnd/>
          </a:ln>
        </p:spPr>
        <p:txBody>
          <a:bodyPr wrap="none" lIns="121917" tIns="60958" rIns="121917" bIns="60958">
            <a:spAutoFit/>
          </a:bodyPr>
          <a:lstStyle/>
          <a:p>
            <a:r>
              <a:rPr lang="en-US" sz="3200" b="1" dirty="0">
                <a:solidFill>
                  <a:srgbClr val="CC0000"/>
                </a:solidFill>
              </a:rPr>
              <a:t>Cranberry</a:t>
            </a:r>
            <a:endParaRPr lang="en-US" sz="3200" dirty="0"/>
          </a:p>
        </p:txBody>
      </p:sp>
      <p:pic>
        <p:nvPicPr>
          <p:cNvPr id="15" name="Picture 15" descr="D:\april 13\CRANEX\UTI.png"/>
          <p:cNvPicPr>
            <a:picLocks noChangeAspect="1" noChangeArrowheads="1"/>
          </p:cNvPicPr>
          <p:nvPr/>
        </p:nvPicPr>
        <p:blipFill>
          <a:blip r:embed="rId10" cstate="print"/>
          <a:srcRect/>
          <a:stretch>
            <a:fillRect/>
          </a:stretch>
        </p:blipFill>
        <p:spPr bwMode="auto">
          <a:xfrm>
            <a:off x="2779183" y="4038601"/>
            <a:ext cx="8904817" cy="1714500"/>
          </a:xfrm>
          <a:prstGeom prst="rect">
            <a:avLst/>
          </a:prstGeom>
          <a:noFill/>
          <a:ln w="9525">
            <a:noFill/>
            <a:miter lim="800000"/>
            <a:headEnd/>
            <a:tailEnd/>
          </a:ln>
        </p:spPr>
      </p:pic>
      <p:pic>
        <p:nvPicPr>
          <p:cNvPr id="16" name="Picture 16" descr="D:\april 13\CRANEX\PPP.png"/>
          <p:cNvPicPr>
            <a:picLocks noChangeAspect="1" noChangeArrowheads="1"/>
          </p:cNvPicPr>
          <p:nvPr/>
        </p:nvPicPr>
        <p:blipFill>
          <a:blip r:embed="rId11" cstate="print"/>
          <a:srcRect/>
          <a:stretch>
            <a:fillRect/>
          </a:stretch>
        </p:blipFill>
        <p:spPr bwMode="auto">
          <a:xfrm>
            <a:off x="2880783" y="3225801"/>
            <a:ext cx="4478867" cy="876300"/>
          </a:xfrm>
          <a:prstGeom prst="rect">
            <a:avLst/>
          </a:prstGeom>
          <a:noFill/>
          <a:ln w="9525">
            <a:noFill/>
            <a:miter lim="800000"/>
            <a:headEnd/>
            <a:tailEnd/>
          </a:ln>
        </p:spPr>
      </p:pic>
      <p:sp>
        <p:nvSpPr>
          <p:cNvPr id="17" name="Rectangle 16"/>
          <p:cNvSpPr/>
          <p:nvPr/>
        </p:nvSpPr>
        <p:spPr>
          <a:xfrm>
            <a:off x="-12700" y="-3678"/>
            <a:ext cx="2654300"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Women health</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05859"/>
                                        </p:tgtEl>
                                        <p:attrNameLst>
                                          <p:attrName>style.visibility</p:attrName>
                                        </p:attrNameLst>
                                      </p:cBhvr>
                                      <p:to>
                                        <p:strVal val="visible"/>
                                      </p:to>
                                    </p:set>
                                    <p:animEffect transition="in" filter="slide(fromLeft)">
                                      <p:cBhvr>
                                        <p:cTn id="7" dur="500"/>
                                        <p:tgtEl>
                                          <p:spTgt spid="505859"/>
                                        </p:tgtEl>
                                      </p:cBhvr>
                                    </p:animEffect>
                                  </p:childTnLst>
                                </p:cTn>
                              </p:par>
                              <p:par>
                                <p:cTn id="8" presetID="35" presetClass="emph" presetSubtype="0" repeatCount="indefinite" fill="hold" grpId="0" nodeType="withEffect">
                                  <p:stCondLst>
                                    <p:cond delay="0"/>
                                  </p:stCondLst>
                                  <p:childTnLst>
                                    <p:anim calcmode="discrete" valueType="str">
                                      <p:cBhvr>
                                        <p:cTn id="9"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5"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 calcmode="lin" valueType="num">
                                      <p:cBhvr>
                                        <p:cTn id="14" dur="2000" fill="hold"/>
                                        <p:tgtEl>
                                          <p:spTgt spid="15"/>
                                        </p:tgtEl>
                                        <p:attrNameLst>
                                          <p:attrName>ppt_w</p:attrName>
                                        </p:attrNameLst>
                                      </p:cBhvr>
                                      <p:tavLst>
                                        <p:tav tm="0">
                                          <p:val>
                                            <p:fltVal val="0"/>
                                          </p:val>
                                        </p:tav>
                                        <p:tav tm="100000">
                                          <p:val>
                                            <p:strVal val="#ppt_w"/>
                                          </p:val>
                                        </p:tav>
                                      </p:tavLst>
                                    </p:anim>
                                    <p:anim calcmode="lin" valueType="num">
                                      <p:cBhvr>
                                        <p:cTn id="15" dur="2000" fill="hold"/>
                                        <p:tgtEl>
                                          <p:spTgt spid="15"/>
                                        </p:tgtEl>
                                        <p:attrNameLst>
                                          <p:attrName>ppt_h</p:attrName>
                                        </p:attrNameLst>
                                      </p:cBhvr>
                                      <p:tavLst>
                                        <p:tav tm="0">
                                          <p:val>
                                            <p:fltVal val="0"/>
                                          </p:val>
                                        </p:tav>
                                        <p:tav tm="100000">
                                          <p:val>
                                            <p:strVal val="#ppt_h"/>
                                          </p:val>
                                        </p:tav>
                                      </p:tavLst>
                                    </p:anim>
                                    <p:anim calcmode="lin" valueType="num">
                                      <p:cBhvr>
                                        <p:cTn id="16" dur="2000" fill="hold"/>
                                        <p:tgtEl>
                                          <p:spTgt spid="15"/>
                                        </p:tgtEl>
                                        <p:attrNameLst>
                                          <p:attrName>ppt_x</p:attrName>
                                        </p:attrNameLst>
                                      </p:cBhvr>
                                      <p:tavLst>
                                        <p:tav tm="0" fmla="#ppt_x+(cos(-2*pi*(1-$))*-#ppt_x-sin(-2*pi*(1-$))*(1-#ppt_y))*(1-$)">
                                          <p:val>
                                            <p:fltVal val="0"/>
                                          </p:val>
                                        </p:tav>
                                        <p:tav tm="100000">
                                          <p:val>
                                            <p:fltVal val="1"/>
                                          </p:val>
                                        </p:tav>
                                      </p:tavLst>
                                    </p:anim>
                                    <p:anim calcmode="lin" valueType="num">
                                      <p:cBhvr>
                                        <p:cTn id="17" dur="2000" fill="hold"/>
                                        <p:tgtEl>
                                          <p:spTgt spid="15"/>
                                        </p:tgtEl>
                                        <p:attrNameLst>
                                          <p:attrName>ppt_y</p:attrName>
                                        </p:attrNameLst>
                                      </p:cBhvr>
                                      <p:tavLst>
                                        <p:tav tm="0" fmla="#ppt_y+(sin(-2*pi*(1-$))*-#ppt_x+cos(-2*pi*(1-$))*(1-#ppt_y))*(1-$)">
                                          <p:val>
                                            <p:fltVal val="0"/>
                                          </p:val>
                                        </p:tav>
                                        <p:tav tm="100000">
                                          <p:val>
                                            <p:fltVal val="1"/>
                                          </p:val>
                                        </p:tav>
                                      </p:tavLst>
                                    </p:anim>
                                  </p:childTnLst>
                                </p:cTn>
                              </p:par>
                              <p:par>
                                <p:cTn id="18" presetID="15"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p:cTn id="20" dur="2000" fill="hold"/>
                                        <p:tgtEl>
                                          <p:spTgt spid="16"/>
                                        </p:tgtEl>
                                        <p:attrNameLst>
                                          <p:attrName>ppt_w</p:attrName>
                                        </p:attrNameLst>
                                      </p:cBhvr>
                                      <p:tavLst>
                                        <p:tav tm="0">
                                          <p:val>
                                            <p:fltVal val="0"/>
                                          </p:val>
                                        </p:tav>
                                        <p:tav tm="100000">
                                          <p:val>
                                            <p:strVal val="#ppt_w"/>
                                          </p:val>
                                        </p:tav>
                                      </p:tavLst>
                                    </p:anim>
                                    <p:anim calcmode="lin" valueType="num">
                                      <p:cBhvr>
                                        <p:cTn id="21" dur="2000" fill="hold"/>
                                        <p:tgtEl>
                                          <p:spTgt spid="16"/>
                                        </p:tgtEl>
                                        <p:attrNameLst>
                                          <p:attrName>ppt_h</p:attrName>
                                        </p:attrNameLst>
                                      </p:cBhvr>
                                      <p:tavLst>
                                        <p:tav tm="0">
                                          <p:val>
                                            <p:fltVal val="0"/>
                                          </p:val>
                                        </p:tav>
                                        <p:tav tm="100000">
                                          <p:val>
                                            <p:strVal val="#ppt_h"/>
                                          </p:val>
                                        </p:tav>
                                      </p:tavLst>
                                    </p:anim>
                                    <p:anim calcmode="lin" valueType="num">
                                      <p:cBhvr>
                                        <p:cTn id="22" dur="2000" fill="hold"/>
                                        <p:tgtEl>
                                          <p:spTgt spid="16"/>
                                        </p:tgtEl>
                                        <p:attrNameLst>
                                          <p:attrName>ppt_x</p:attrName>
                                        </p:attrNameLst>
                                      </p:cBhvr>
                                      <p:tavLst>
                                        <p:tav tm="0" fmla="#ppt_x+(cos(-2*pi*(1-$))*-#ppt_x-sin(-2*pi*(1-$))*(1-#ppt_y))*(1-$)">
                                          <p:val>
                                            <p:fltVal val="0"/>
                                          </p:val>
                                        </p:tav>
                                        <p:tav tm="100000">
                                          <p:val>
                                            <p:fltVal val="1"/>
                                          </p:val>
                                        </p:tav>
                                      </p:tavLst>
                                    </p:anim>
                                    <p:anim calcmode="lin" valueType="num">
                                      <p:cBhvr>
                                        <p:cTn id="23" dur="2000" fill="hold"/>
                                        <p:tgtEl>
                                          <p:spTgt spid="16"/>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slide(fromBottom)">
                                      <p:cBhvr>
                                        <p:cTn id="28" dur="500"/>
                                        <p:tgtEl>
                                          <p:spTgt spid="13"/>
                                        </p:tgtEl>
                                      </p:cBhvr>
                                    </p:animEffect>
                                  </p:childTnLst>
                                </p:cTn>
                              </p:par>
                              <p:par>
                                <p:cTn id="29" presetID="9" presetClass="exit" presetSubtype="0" fill="hold" nodeType="withEffect">
                                  <p:stCondLst>
                                    <p:cond delay="0"/>
                                  </p:stCondLst>
                                  <p:childTnLst>
                                    <p:animEffect transition="out" filter="dissolve">
                                      <p:cBhvr>
                                        <p:cTn id="30" dur="500"/>
                                        <p:tgtEl>
                                          <p:spTgt spid="15"/>
                                        </p:tgtEl>
                                      </p:cBhvr>
                                    </p:animEffect>
                                    <p:set>
                                      <p:cBhvr>
                                        <p:cTn id="31" dur="1" fill="hold">
                                          <p:stCondLst>
                                            <p:cond delay="499"/>
                                          </p:stCondLst>
                                        </p:cTn>
                                        <p:tgtEl>
                                          <p:spTgt spid="15"/>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16"/>
                                        </p:tgtEl>
                                      </p:cBhvr>
                                    </p:animEffect>
                                    <p:set>
                                      <p:cBhvr>
                                        <p:cTn id="34" dur="1" fill="hold">
                                          <p:stCondLst>
                                            <p:cond delay="499"/>
                                          </p:stCondLst>
                                        </p:cTn>
                                        <p:tgtEl>
                                          <p:spTgt spid="16"/>
                                        </p:tgtEl>
                                        <p:attrNameLst>
                                          <p:attrName>style.visibility</p:attrName>
                                        </p:attrNameLst>
                                      </p:cBhvr>
                                      <p:to>
                                        <p:strVal val="hidden"/>
                                      </p:to>
                                    </p:set>
                                  </p:childTnLst>
                                </p:cTn>
                              </p:par>
                              <p:par>
                                <p:cTn id="35" presetID="1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slide(fromBottom)">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slide(fromBottom)">
                                      <p:cBhvr>
                                        <p:cTn id="4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37</a:t>
            </a:fld>
            <a:endParaRPr lang="en-IN"/>
          </a:p>
        </p:txBody>
      </p:sp>
      <p:pic>
        <p:nvPicPr>
          <p:cNvPr id="10242" name="Picture 2"/>
          <p:cNvPicPr>
            <a:picLocks noChangeAspect="1" noChangeArrowheads="1"/>
          </p:cNvPicPr>
          <p:nvPr/>
        </p:nvPicPr>
        <p:blipFill>
          <a:blip r:embed="rId3" cstate="print"/>
          <a:srcRect/>
          <a:stretch>
            <a:fillRect/>
          </a:stretch>
        </p:blipFill>
        <p:spPr bwMode="auto">
          <a:xfrm>
            <a:off x="0" y="0"/>
            <a:ext cx="12192000" cy="6604000"/>
          </a:xfrm>
          <a:prstGeom prst="rect">
            <a:avLst/>
          </a:prstGeom>
          <a:noFill/>
          <a:ln w="9525">
            <a:noFill/>
            <a:miter lim="800000"/>
            <a:headEnd/>
            <a:tailEnd/>
          </a:ln>
          <a:effectLst/>
        </p:spPr>
      </p:pic>
      <p:sp>
        <p:nvSpPr>
          <p:cNvPr id="4" name="Rectangle 3"/>
          <p:cNvSpPr/>
          <p:nvPr/>
        </p:nvSpPr>
        <p:spPr>
          <a:xfrm>
            <a:off x="520700" y="313822"/>
            <a:ext cx="2654300"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Women health</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4835" name="Picture 3"/>
          <p:cNvPicPr>
            <a:picLocks noChangeAspect="1" noChangeArrowheads="1"/>
          </p:cNvPicPr>
          <p:nvPr/>
        </p:nvPicPr>
        <p:blipFill>
          <a:blip r:embed="rId2" cstate="print"/>
          <a:srcRect/>
          <a:stretch>
            <a:fillRect/>
          </a:stretch>
        </p:blipFill>
        <p:spPr bwMode="auto">
          <a:xfrm>
            <a:off x="43542" y="29028"/>
            <a:ext cx="4978400" cy="812800"/>
          </a:xfrm>
          <a:prstGeom prst="rect">
            <a:avLst/>
          </a:prstGeom>
          <a:noFill/>
          <a:ln w="9525">
            <a:noFill/>
            <a:miter lim="800000"/>
            <a:headEnd/>
            <a:tailEnd/>
          </a:ln>
        </p:spPr>
      </p:pic>
      <p:pic>
        <p:nvPicPr>
          <p:cNvPr id="9" name="Picture 4"/>
          <p:cNvPicPr>
            <a:picLocks noChangeAspect="1" noChangeArrowheads="1"/>
          </p:cNvPicPr>
          <p:nvPr/>
        </p:nvPicPr>
        <p:blipFill>
          <a:blip r:embed="rId3" cstate="print"/>
          <a:srcRect/>
          <a:stretch>
            <a:fillRect/>
          </a:stretch>
        </p:blipFill>
        <p:spPr bwMode="auto">
          <a:xfrm>
            <a:off x="420916" y="3690257"/>
            <a:ext cx="1951567" cy="2743200"/>
          </a:xfrm>
          <a:prstGeom prst="rect">
            <a:avLst/>
          </a:prstGeom>
          <a:noFill/>
          <a:ln w="9525">
            <a:noFill/>
            <a:miter lim="800000"/>
            <a:headEnd/>
            <a:tailEnd/>
          </a:ln>
        </p:spPr>
      </p:pic>
      <p:pic>
        <p:nvPicPr>
          <p:cNvPr id="64516" name="Picture 4"/>
          <p:cNvPicPr>
            <a:picLocks noChangeAspect="1" noChangeArrowheads="1"/>
          </p:cNvPicPr>
          <p:nvPr/>
        </p:nvPicPr>
        <p:blipFill>
          <a:blip r:embed="rId4" cstate="print"/>
          <a:srcRect/>
          <a:stretch>
            <a:fillRect/>
          </a:stretch>
        </p:blipFill>
        <p:spPr bwMode="auto">
          <a:xfrm>
            <a:off x="478971" y="1001486"/>
            <a:ext cx="1524000" cy="2203451"/>
          </a:xfrm>
          <a:prstGeom prst="rect">
            <a:avLst/>
          </a:prstGeom>
          <a:noFill/>
          <a:ln w="9525">
            <a:noFill/>
            <a:miter lim="800000"/>
            <a:headEnd/>
            <a:tailEnd/>
          </a:ln>
        </p:spPr>
      </p:pic>
      <p:pic>
        <p:nvPicPr>
          <p:cNvPr id="64517" name="Picture 2" descr="http://cals.arizona.edu/maricopa/fcs/bb/Images/osteolady2.gif"/>
          <p:cNvPicPr>
            <a:picLocks noChangeAspect="1" noChangeArrowheads="1"/>
          </p:cNvPicPr>
          <p:nvPr/>
        </p:nvPicPr>
        <p:blipFill>
          <a:blip r:embed="rId5" cstate="print"/>
          <a:srcRect/>
          <a:stretch>
            <a:fillRect/>
          </a:stretch>
        </p:blipFill>
        <p:spPr bwMode="auto">
          <a:xfrm>
            <a:off x="4949372" y="0"/>
            <a:ext cx="4538133" cy="2997200"/>
          </a:xfrm>
          <a:prstGeom prst="rect">
            <a:avLst/>
          </a:prstGeom>
          <a:noFill/>
          <a:ln w="9525">
            <a:noFill/>
            <a:miter lim="800000"/>
            <a:headEnd/>
            <a:tailEnd/>
          </a:ln>
        </p:spPr>
      </p:pic>
      <p:pic>
        <p:nvPicPr>
          <p:cNvPr id="12" name="Picture 6" descr="compression fractures"/>
          <p:cNvPicPr>
            <a:picLocks noChangeAspect="1" noChangeArrowheads="1"/>
          </p:cNvPicPr>
          <p:nvPr/>
        </p:nvPicPr>
        <p:blipFill>
          <a:blip r:embed="rId6" cstate="print"/>
          <a:srcRect/>
          <a:stretch>
            <a:fillRect/>
          </a:stretch>
        </p:blipFill>
        <p:spPr bwMode="auto">
          <a:xfrm>
            <a:off x="9579429" y="482600"/>
            <a:ext cx="2612571" cy="2305051"/>
          </a:xfrm>
          <a:prstGeom prst="rect">
            <a:avLst/>
          </a:prstGeom>
          <a:noFill/>
          <a:ln w="9525">
            <a:noFill/>
            <a:miter lim="800000"/>
            <a:headEnd/>
            <a:tailEnd/>
          </a:ln>
        </p:spPr>
      </p:pic>
      <p:pic>
        <p:nvPicPr>
          <p:cNvPr id="13" name="Picture 4" descr="http://www.livtherapy.eu/img/misc/osteoporosis.jpg"/>
          <p:cNvPicPr>
            <a:picLocks noChangeAspect="1" noChangeArrowheads="1"/>
          </p:cNvPicPr>
          <p:nvPr/>
        </p:nvPicPr>
        <p:blipFill>
          <a:blip r:embed="rId7" cstate="print"/>
          <a:srcRect/>
          <a:stretch>
            <a:fillRect/>
          </a:stretch>
        </p:blipFill>
        <p:spPr bwMode="auto">
          <a:xfrm>
            <a:off x="2960914" y="3133876"/>
            <a:ext cx="4605867" cy="3462867"/>
          </a:xfrm>
          <a:prstGeom prst="rect">
            <a:avLst/>
          </a:prstGeom>
          <a:noFill/>
          <a:ln w="9525">
            <a:noFill/>
            <a:miter lim="800000"/>
            <a:headEnd/>
            <a:tailEnd/>
          </a:ln>
        </p:spPr>
      </p:pic>
      <p:sp>
        <p:nvSpPr>
          <p:cNvPr id="18" name="TextBox 17"/>
          <p:cNvSpPr txBox="1">
            <a:spLocks noChangeArrowheads="1"/>
          </p:cNvSpPr>
          <p:nvPr/>
        </p:nvSpPr>
        <p:spPr bwMode="auto">
          <a:xfrm>
            <a:off x="2641602" y="947064"/>
            <a:ext cx="2438400" cy="2092877"/>
          </a:xfrm>
          <a:prstGeom prst="rect">
            <a:avLst/>
          </a:prstGeom>
          <a:noFill/>
          <a:ln w="9525">
            <a:noFill/>
            <a:miter lim="800000"/>
            <a:headEnd/>
            <a:tailEnd/>
          </a:ln>
        </p:spPr>
        <p:txBody>
          <a:bodyPr lIns="121917" tIns="60958" rIns="121917" bIns="60958">
            <a:spAutoFit/>
          </a:bodyPr>
          <a:lstStyle/>
          <a:p>
            <a:pPr algn="ctr"/>
            <a:r>
              <a:rPr lang="en-US" sz="3200" b="1" dirty="0">
                <a:solidFill>
                  <a:srgbClr val="000066"/>
                </a:solidFill>
                <a:latin typeface="Arial Narrow" pitchFamily="34" charset="0"/>
              </a:rPr>
              <a:t>Prevents </a:t>
            </a:r>
          </a:p>
          <a:p>
            <a:pPr algn="ctr"/>
            <a:r>
              <a:rPr lang="en-US" sz="3200" b="1" dirty="0">
                <a:solidFill>
                  <a:srgbClr val="000066"/>
                </a:solidFill>
                <a:latin typeface="Arial Narrow" pitchFamily="34" charset="0"/>
              </a:rPr>
              <a:t>Degeneration</a:t>
            </a:r>
          </a:p>
          <a:p>
            <a:pPr algn="ctr"/>
            <a:r>
              <a:rPr lang="en-US" sz="3200" b="1" dirty="0">
                <a:solidFill>
                  <a:srgbClr val="000066"/>
                </a:solidFill>
                <a:latin typeface="Arial Narrow" pitchFamily="34" charset="0"/>
              </a:rPr>
              <a:t>of  Bones in WOMEN</a:t>
            </a:r>
          </a:p>
        </p:txBody>
      </p:sp>
      <p:pic>
        <p:nvPicPr>
          <p:cNvPr id="532482" name="Picture 2" descr="http://www.veggiepatch.com/sites/all/themes/veggiepatch/images/example-soybeans.png"/>
          <p:cNvPicPr>
            <a:picLocks noChangeAspect="1" noChangeArrowheads="1"/>
          </p:cNvPicPr>
          <p:nvPr/>
        </p:nvPicPr>
        <p:blipFill>
          <a:blip r:embed="rId8" cstate="print"/>
          <a:srcRect/>
          <a:stretch>
            <a:fillRect/>
          </a:stretch>
        </p:blipFill>
        <p:spPr bwMode="auto">
          <a:xfrm>
            <a:off x="7445827" y="3138722"/>
            <a:ext cx="2832100" cy="1930400"/>
          </a:xfrm>
          <a:prstGeom prst="rect">
            <a:avLst/>
          </a:prstGeom>
          <a:noFill/>
          <a:ln w="9525">
            <a:noFill/>
            <a:miter lim="800000"/>
            <a:headEnd/>
            <a:tailEnd/>
          </a:ln>
        </p:spPr>
      </p:pic>
      <p:pic>
        <p:nvPicPr>
          <p:cNvPr id="532484" name="Picture 4" descr="http://www.alvita.com/media/catalog/product/r/e/red_clover.png"/>
          <p:cNvPicPr>
            <a:picLocks noChangeAspect="1" noChangeArrowheads="1"/>
          </p:cNvPicPr>
          <p:nvPr/>
        </p:nvPicPr>
        <p:blipFill>
          <a:blip r:embed="rId9" cstate="print"/>
          <a:srcRect/>
          <a:stretch>
            <a:fillRect/>
          </a:stretch>
        </p:blipFill>
        <p:spPr bwMode="auto">
          <a:xfrm>
            <a:off x="9753599" y="3778829"/>
            <a:ext cx="2394553" cy="2233725"/>
          </a:xfrm>
          <a:prstGeom prst="rect">
            <a:avLst/>
          </a:prstGeom>
          <a:noFill/>
          <a:ln w="9525">
            <a:noFill/>
            <a:miter lim="800000"/>
            <a:headEnd/>
            <a:tailEnd/>
          </a:ln>
        </p:spPr>
      </p:pic>
      <p:grpSp>
        <p:nvGrpSpPr>
          <p:cNvPr id="2" name="Group 5"/>
          <p:cNvGrpSpPr>
            <a:grpSpLocks/>
          </p:cNvGrpSpPr>
          <p:nvPr/>
        </p:nvGrpSpPr>
        <p:grpSpPr bwMode="auto">
          <a:xfrm>
            <a:off x="8824686" y="2820181"/>
            <a:ext cx="3352371" cy="931827"/>
            <a:chOff x="1864" y="3696"/>
            <a:chExt cx="2207" cy="535"/>
          </a:xfrm>
          <a:solidFill>
            <a:srgbClr val="CCFF33"/>
          </a:solidFill>
        </p:grpSpPr>
        <p:sp>
          <p:nvSpPr>
            <p:cNvPr id="15" name="AutoShape 6"/>
            <p:cNvSpPr>
              <a:spLocks noChangeArrowheads="1"/>
            </p:cNvSpPr>
            <p:nvPr/>
          </p:nvSpPr>
          <p:spPr bwMode="auto">
            <a:xfrm>
              <a:off x="1864" y="3696"/>
              <a:ext cx="2207" cy="535"/>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a:defRPr/>
              </a:pPr>
              <a:endParaRPr lang="en-US" dirty="0">
                <a:latin typeface="+mn-lt"/>
                <a:cs typeface="+mn-cs"/>
              </a:endParaRPr>
            </a:p>
          </p:txBody>
        </p:sp>
        <p:sp>
          <p:nvSpPr>
            <p:cNvPr id="16" name="Text Box 7"/>
            <p:cNvSpPr txBox="1">
              <a:spLocks noChangeArrowheads="1"/>
            </p:cNvSpPr>
            <p:nvPr/>
          </p:nvSpPr>
          <p:spPr bwMode="auto">
            <a:xfrm>
              <a:off x="2113" y="3838"/>
              <a:ext cx="1661" cy="239"/>
            </a:xfrm>
            <a:prstGeom prst="rect">
              <a:avLst/>
            </a:prstGeom>
            <a:grpFill/>
            <a:ln w="12700" cap="sq">
              <a:noFill/>
              <a:miter lim="800000"/>
              <a:headEnd type="none" w="sm" len="sm"/>
              <a:tailEnd type="none" w="sm" len="sm"/>
            </a:ln>
          </p:spPr>
          <p:txBody>
            <a:bodyPr>
              <a:spAutoFit/>
            </a:bodyPr>
            <a:lstStyle/>
            <a:p>
              <a:pPr algn="ctr">
                <a:spcBef>
                  <a:spcPct val="50000"/>
                </a:spcBef>
                <a:defRPr/>
              </a:pPr>
              <a:r>
                <a:rPr lang="en-US" sz="2100" b="1" dirty="0">
                  <a:solidFill>
                    <a:srgbClr val="FF0000"/>
                  </a:solidFill>
                  <a:latin typeface="Arial Narrow" pitchFamily="34" charset="0"/>
                </a:rPr>
                <a:t>PHYTOESTROGENS</a:t>
              </a:r>
            </a:p>
          </p:txBody>
        </p:sp>
      </p:grpSp>
      <p:sp>
        <p:nvSpPr>
          <p:cNvPr id="17" name="TextBox 16"/>
          <p:cNvSpPr txBox="1">
            <a:spLocks noChangeArrowheads="1"/>
          </p:cNvSpPr>
          <p:nvPr/>
        </p:nvSpPr>
        <p:spPr bwMode="auto">
          <a:xfrm>
            <a:off x="8055420" y="5011060"/>
            <a:ext cx="1727200" cy="400105"/>
          </a:xfrm>
          <a:prstGeom prst="rect">
            <a:avLst/>
          </a:prstGeom>
          <a:noFill/>
          <a:ln w="9525">
            <a:noFill/>
            <a:miter lim="800000"/>
            <a:headEnd/>
            <a:tailEnd/>
          </a:ln>
        </p:spPr>
        <p:txBody>
          <a:bodyPr lIns="121917" tIns="60958" rIns="121917" bIns="60958">
            <a:spAutoFit/>
          </a:bodyPr>
          <a:lstStyle/>
          <a:p>
            <a:r>
              <a:rPr lang="en-US" b="1" dirty="0"/>
              <a:t>Soy extract</a:t>
            </a:r>
          </a:p>
        </p:txBody>
      </p:sp>
      <p:sp>
        <p:nvSpPr>
          <p:cNvPr id="20" name="TextBox 19"/>
          <p:cNvSpPr txBox="1">
            <a:spLocks noChangeArrowheads="1"/>
          </p:cNvSpPr>
          <p:nvPr/>
        </p:nvSpPr>
        <p:spPr bwMode="auto">
          <a:xfrm>
            <a:off x="10043870" y="5972940"/>
            <a:ext cx="2946400" cy="400105"/>
          </a:xfrm>
          <a:prstGeom prst="rect">
            <a:avLst/>
          </a:prstGeom>
          <a:noFill/>
          <a:ln w="9525">
            <a:noFill/>
            <a:miter lim="800000"/>
            <a:headEnd/>
            <a:tailEnd/>
          </a:ln>
        </p:spPr>
        <p:txBody>
          <a:bodyPr lIns="121917" tIns="60958" rIns="121917" bIns="60958">
            <a:spAutoFit/>
          </a:bodyPr>
          <a:lstStyle/>
          <a:p>
            <a:r>
              <a:rPr lang="en-US" b="1" dirty="0"/>
              <a:t>Red clover  extract</a:t>
            </a:r>
          </a:p>
        </p:txBody>
      </p:sp>
      <p:sp>
        <p:nvSpPr>
          <p:cNvPr id="19" name="Rectangle 18"/>
          <p:cNvSpPr/>
          <p:nvPr/>
        </p:nvSpPr>
        <p:spPr>
          <a:xfrm>
            <a:off x="9588500" y="-79878"/>
            <a:ext cx="2654300"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Women health</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04835"/>
                                        </p:tgtEl>
                                        <p:attrNameLst>
                                          <p:attrName>style.visibility</p:attrName>
                                        </p:attrNameLst>
                                      </p:cBhvr>
                                      <p:to>
                                        <p:strVal val="visible"/>
                                      </p:to>
                                    </p:set>
                                    <p:animEffect transition="in" filter="slide(fromLeft)">
                                      <p:cBhvr>
                                        <p:cTn id="7" dur="500"/>
                                        <p:tgtEl>
                                          <p:spTgt spid="504835"/>
                                        </p:tgtEl>
                                      </p:cBhvr>
                                    </p:animEffect>
                                  </p:childTnLst>
                                </p:cTn>
                              </p:par>
                              <p:par>
                                <p:cTn id="8" presetID="9"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1000"/>
                                        <p:tgtEl>
                                          <p:spTgt spid="12"/>
                                        </p:tgtEl>
                                      </p:cBhvr>
                                    </p:animEffect>
                                  </p:childTnLst>
                                </p:cTn>
                              </p:par>
                              <p:par>
                                <p:cTn id="11" presetID="9"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dissolve">
                                      <p:cBhvr>
                                        <p:cTn id="13" dur="1000"/>
                                        <p:tgtEl>
                                          <p:spTgt spid="13"/>
                                        </p:tgtEl>
                                      </p:cBhvr>
                                    </p:animEffect>
                                  </p:childTnLst>
                                </p:cTn>
                              </p:par>
                              <p:par>
                                <p:cTn id="14" presetID="35" presetClass="emph" presetSubtype="0" repeatCount="indefinite" fill="hold" grpId="0" nodeType="withEffect">
                                  <p:stCondLst>
                                    <p:cond delay="0"/>
                                  </p:stCondLst>
                                  <p:childTnLst>
                                    <p:anim calcmode="discrete" valueType="str">
                                      <p:cBhvr>
                                        <p:cTn id="15"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down)">
                                      <p:cBhvr>
                                        <p:cTn id="20" dur="580">
                                          <p:stCondLst>
                                            <p:cond delay="0"/>
                                          </p:stCondLst>
                                        </p:cTn>
                                        <p:tgtEl>
                                          <p:spTgt spid="2"/>
                                        </p:tgtEl>
                                      </p:cBhvr>
                                    </p:animEffect>
                                    <p:anim calcmode="lin" valueType="num">
                                      <p:cBhvr>
                                        <p:cTn id="21"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6" dur="26">
                                          <p:stCondLst>
                                            <p:cond delay="650"/>
                                          </p:stCondLst>
                                        </p:cTn>
                                        <p:tgtEl>
                                          <p:spTgt spid="2"/>
                                        </p:tgtEl>
                                      </p:cBhvr>
                                      <p:to x="100000" y="60000"/>
                                    </p:animScale>
                                    <p:animScale>
                                      <p:cBhvr>
                                        <p:cTn id="27" dur="166" decel="50000">
                                          <p:stCondLst>
                                            <p:cond delay="676"/>
                                          </p:stCondLst>
                                        </p:cTn>
                                        <p:tgtEl>
                                          <p:spTgt spid="2"/>
                                        </p:tgtEl>
                                      </p:cBhvr>
                                      <p:to x="100000" y="100000"/>
                                    </p:animScale>
                                    <p:animScale>
                                      <p:cBhvr>
                                        <p:cTn id="28" dur="26">
                                          <p:stCondLst>
                                            <p:cond delay="1312"/>
                                          </p:stCondLst>
                                        </p:cTn>
                                        <p:tgtEl>
                                          <p:spTgt spid="2"/>
                                        </p:tgtEl>
                                      </p:cBhvr>
                                      <p:to x="100000" y="80000"/>
                                    </p:animScale>
                                    <p:animScale>
                                      <p:cBhvr>
                                        <p:cTn id="29" dur="166" decel="50000">
                                          <p:stCondLst>
                                            <p:cond delay="1338"/>
                                          </p:stCondLst>
                                        </p:cTn>
                                        <p:tgtEl>
                                          <p:spTgt spid="2"/>
                                        </p:tgtEl>
                                      </p:cBhvr>
                                      <p:to x="100000" y="100000"/>
                                    </p:animScale>
                                    <p:animScale>
                                      <p:cBhvr>
                                        <p:cTn id="30" dur="26">
                                          <p:stCondLst>
                                            <p:cond delay="1642"/>
                                          </p:stCondLst>
                                        </p:cTn>
                                        <p:tgtEl>
                                          <p:spTgt spid="2"/>
                                        </p:tgtEl>
                                      </p:cBhvr>
                                      <p:to x="100000" y="90000"/>
                                    </p:animScale>
                                    <p:animScale>
                                      <p:cBhvr>
                                        <p:cTn id="31" dur="166" decel="50000">
                                          <p:stCondLst>
                                            <p:cond delay="1668"/>
                                          </p:stCondLst>
                                        </p:cTn>
                                        <p:tgtEl>
                                          <p:spTgt spid="2"/>
                                        </p:tgtEl>
                                      </p:cBhvr>
                                      <p:to x="100000" y="100000"/>
                                    </p:animScale>
                                    <p:animScale>
                                      <p:cBhvr>
                                        <p:cTn id="32" dur="26">
                                          <p:stCondLst>
                                            <p:cond delay="1808"/>
                                          </p:stCondLst>
                                        </p:cTn>
                                        <p:tgtEl>
                                          <p:spTgt spid="2"/>
                                        </p:tgtEl>
                                      </p:cBhvr>
                                      <p:to x="100000" y="95000"/>
                                    </p:animScale>
                                    <p:animScale>
                                      <p:cBhvr>
                                        <p:cTn id="33" dur="166" decel="50000">
                                          <p:stCondLst>
                                            <p:cond delay="1834"/>
                                          </p:stCondLst>
                                        </p:cTn>
                                        <p:tgtEl>
                                          <p:spTgt spid="2"/>
                                        </p:tgtEl>
                                      </p:cBhvr>
                                      <p:to x="100000" y="100000"/>
                                    </p:animScale>
                                  </p:childTnLst>
                                </p:cTn>
                              </p:par>
                              <p:par>
                                <p:cTn id="34" presetID="12" presetClass="entr" presetSubtype="4" fill="hold" nodeType="withEffect">
                                  <p:stCondLst>
                                    <p:cond delay="0"/>
                                  </p:stCondLst>
                                  <p:childTnLst>
                                    <p:set>
                                      <p:cBhvr>
                                        <p:cTn id="35" dur="1" fill="hold">
                                          <p:stCondLst>
                                            <p:cond delay="0"/>
                                          </p:stCondLst>
                                        </p:cTn>
                                        <p:tgtEl>
                                          <p:spTgt spid="532484"/>
                                        </p:tgtEl>
                                        <p:attrNameLst>
                                          <p:attrName>style.visibility</p:attrName>
                                        </p:attrNameLst>
                                      </p:cBhvr>
                                      <p:to>
                                        <p:strVal val="visible"/>
                                      </p:to>
                                    </p:set>
                                    <p:animEffect transition="in" filter="slide(fromBottom)">
                                      <p:cBhvr>
                                        <p:cTn id="36" dur="500"/>
                                        <p:tgtEl>
                                          <p:spTgt spid="532484"/>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slide(fromBottom)">
                                      <p:cBhvr>
                                        <p:cTn id="39" dur="500"/>
                                        <p:tgtEl>
                                          <p:spTgt spid="17"/>
                                        </p:tgtEl>
                                      </p:cBhvr>
                                    </p:animEffect>
                                  </p:childTnLst>
                                </p:cTn>
                              </p:par>
                              <p:par>
                                <p:cTn id="40" presetID="12" presetClass="entr" presetSubtype="4"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slide(fromBottom)">
                                      <p:cBhvr>
                                        <p:cTn id="42" dur="500"/>
                                        <p:tgtEl>
                                          <p:spTgt spid="20"/>
                                        </p:tgtEl>
                                      </p:cBhvr>
                                    </p:animEffect>
                                  </p:childTnLst>
                                </p:cTn>
                              </p:par>
                              <p:par>
                                <p:cTn id="43" presetID="12" presetClass="entr" presetSubtype="4" fill="hold" nodeType="withEffect">
                                  <p:stCondLst>
                                    <p:cond delay="0"/>
                                  </p:stCondLst>
                                  <p:childTnLst>
                                    <p:set>
                                      <p:cBhvr>
                                        <p:cTn id="44" dur="1" fill="hold">
                                          <p:stCondLst>
                                            <p:cond delay="0"/>
                                          </p:stCondLst>
                                        </p:cTn>
                                        <p:tgtEl>
                                          <p:spTgt spid="532482"/>
                                        </p:tgtEl>
                                        <p:attrNameLst>
                                          <p:attrName>style.visibility</p:attrName>
                                        </p:attrNameLst>
                                      </p:cBhvr>
                                      <p:to>
                                        <p:strVal val="visible"/>
                                      </p:to>
                                    </p:set>
                                    <p:animEffect transition="in" filter="slide(fromBottom)">
                                      <p:cBhvr>
                                        <p:cTn id="45" dur="500"/>
                                        <p:tgtEl>
                                          <p:spTgt spid="532482"/>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slide(fromBottom)">
                                      <p:cBhvr>
                                        <p:cTn id="5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7" grpId="0"/>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39</a:t>
            </a:fld>
            <a:endParaRPr lang="en-IN"/>
          </a:p>
        </p:txBody>
      </p:sp>
      <p:pic>
        <p:nvPicPr>
          <p:cNvPr id="12290" name="Picture 2"/>
          <p:cNvPicPr>
            <a:picLocks noChangeAspect="1" noChangeArrowheads="1"/>
          </p:cNvPicPr>
          <p:nvPr/>
        </p:nvPicPr>
        <p:blipFill>
          <a:blip r:embed="rId2" cstate="print"/>
          <a:srcRect/>
          <a:stretch>
            <a:fillRect/>
          </a:stretch>
        </p:blipFill>
        <p:spPr bwMode="auto">
          <a:xfrm>
            <a:off x="0" y="-1"/>
            <a:ext cx="12192000" cy="6574971"/>
          </a:xfrm>
          <a:prstGeom prst="rect">
            <a:avLst/>
          </a:prstGeom>
          <a:noFill/>
          <a:ln w="9525">
            <a:noFill/>
            <a:miter lim="800000"/>
            <a:headEnd/>
            <a:tailEnd/>
          </a:ln>
          <a:effectLst/>
        </p:spPr>
      </p:pic>
      <p:sp>
        <p:nvSpPr>
          <p:cNvPr id="4" name="Rectangle 3"/>
          <p:cNvSpPr/>
          <p:nvPr/>
        </p:nvSpPr>
        <p:spPr>
          <a:xfrm>
            <a:off x="457200" y="301122"/>
            <a:ext cx="2654300"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Women health</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C:\Users\TOSHIBA\Dropbox\Screenshots\Screenshot 2014-05-24 10.14.50.png"/>
          <p:cNvPicPr>
            <a:picLocks noChangeAspect="1" noChangeArrowheads="1"/>
          </p:cNvPicPr>
          <p:nvPr/>
        </p:nvPicPr>
        <p:blipFill>
          <a:blip r:embed="rId3" cstate="print"/>
          <a:srcRect/>
          <a:stretch>
            <a:fillRect/>
          </a:stretch>
        </p:blipFill>
        <p:spPr bwMode="auto">
          <a:xfrm>
            <a:off x="431800" y="1527750"/>
            <a:ext cx="8270436" cy="4802810"/>
          </a:xfrm>
          <a:prstGeom prst="rect">
            <a:avLst/>
          </a:prstGeom>
          <a:ln w="228600" cap="sq" cmpd="thickThin">
            <a:solidFill>
              <a:srgbClr val="000000"/>
            </a:solidFill>
            <a:prstDash val="solid"/>
            <a:miter lim="800000"/>
          </a:ln>
          <a:effectLst>
            <a:innerShdw blurRad="76200">
              <a:srgbClr val="000000"/>
            </a:innerShdw>
          </a:effectLst>
        </p:spPr>
      </p:pic>
      <p:sp>
        <p:nvSpPr>
          <p:cNvPr id="4" name="Title 1"/>
          <p:cNvSpPr txBox="1">
            <a:spLocks/>
          </p:cNvSpPr>
          <p:nvPr/>
        </p:nvSpPr>
        <p:spPr bwMode="auto">
          <a:xfrm>
            <a:off x="2915544" y="96715"/>
            <a:ext cx="3165216" cy="872198"/>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w="6350" cap="flat" cmpd="sng" algn="ctr">
            <a:solidFill>
              <a:srgbClr val="ED7D31"/>
            </a:solidFill>
            <a:prstDash val="solid"/>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sz="3000" b="0" i="0" u="none" strike="noStrike" kern="0" cap="none" spc="0" normalizeH="0" baseline="0" noProof="0" dirty="0" smtClean="0">
                <a:ln>
                  <a:noFill/>
                </a:ln>
                <a:solidFill>
                  <a:schemeClr val="bg1"/>
                </a:solidFill>
                <a:effectLst/>
                <a:uLnTx/>
                <a:uFillTx/>
                <a:latin typeface="Calibri" panose="020F0502020204030204"/>
              </a:rPr>
              <a:t>“Vita-essentials” </a:t>
            </a:r>
            <a:endParaRPr kumimoji="0" lang="en-US" sz="3000" b="1" i="0" u="none" strike="noStrike" kern="0" cap="none" spc="0" normalizeH="0" baseline="0" noProof="0" dirty="0" smtClean="0">
              <a:ln>
                <a:noFill/>
              </a:ln>
              <a:solidFill>
                <a:schemeClr val="bg1"/>
              </a:solidFill>
              <a:effectLst/>
              <a:uLnTx/>
              <a:uFillTx/>
              <a:latin typeface="Calibri" panose="020F0502020204030204"/>
            </a:endParaRPr>
          </a:p>
        </p:txBody>
      </p:sp>
      <p:sp>
        <p:nvSpPr>
          <p:cNvPr id="5" name="Title 1"/>
          <p:cNvSpPr txBox="1">
            <a:spLocks/>
          </p:cNvSpPr>
          <p:nvPr/>
        </p:nvSpPr>
        <p:spPr bwMode="auto">
          <a:xfrm>
            <a:off x="6222999" y="67603"/>
            <a:ext cx="5909993" cy="1203148"/>
          </a:xfrm>
          <a:prstGeom prst="rect">
            <a:avLst/>
          </a:prstGeom>
          <a:solidFill>
            <a:srgbClr val="4472C4"/>
          </a:solidFill>
          <a:ln w="19050" cap="flat" cmpd="sng" algn="ctr">
            <a:solidFill>
              <a:sysClr val="window" lastClr="FFFFFF"/>
            </a:solidFill>
            <a:prstDash val="solid"/>
            <a:miter lim="800000"/>
            <a:headEnd/>
            <a:tailEnd/>
          </a:ln>
          <a:effectLst/>
        </p:spPr>
        <p:txBody>
          <a:bodyPr vert="horz" wrap="square" lIns="91440" tIns="45720" rIns="91440" bIns="45720" numCol="1"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chemeClr val="bg1"/>
                </a:solidFill>
                <a:effectLst/>
                <a:uLnTx/>
                <a:uFillTx/>
                <a:latin typeface="Calibri" panose="020F0502020204030204"/>
              </a:rPr>
              <a:t>Unique blend of multivitamin and mineral complex, made more effective with the addition of “bioavailability enhancers”</a:t>
            </a:r>
          </a:p>
        </p:txBody>
      </p:sp>
      <p:sp>
        <p:nvSpPr>
          <p:cNvPr id="3" name="TextBox 2"/>
          <p:cNvSpPr txBox="1"/>
          <p:nvPr/>
        </p:nvSpPr>
        <p:spPr>
          <a:xfrm>
            <a:off x="9118600" y="1270751"/>
            <a:ext cx="2988993" cy="4801314"/>
          </a:xfrm>
          <a:prstGeom prst="rect">
            <a:avLst/>
          </a:prstGeom>
          <a:noFill/>
        </p:spPr>
        <p:txBody>
          <a:bodyPr wrap="square" rtlCol="0">
            <a:spAutoFit/>
          </a:bodyPr>
          <a:lstStyle/>
          <a:p>
            <a:r>
              <a:rPr lang="en-IN" dirty="0" smtClean="0"/>
              <a:t>Vitamin B1</a:t>
            </a:r>
          </a:p>
          <a:p>
            <a:r>
              <a:rPr lang="en-IN" dirty="0" smtClean="0"/>
              <a:t>Vitamin B2</a:t>
            </a:r>
          </a:p>
          <a:p>
            <a:r>
              <a:rPr lang="en-IN" dirty="0" smtClean="0"/>
              <a:t>Vitamin B5</a:t>
            </a:r>
          </a:p>
          <a:p>
            <a:r>
              <a:rPr lang="en-IN" dirty="0" smtClean="0"/>
              <a:t>Vitamin B6</a:t>
            </a:r>
          </a:p>
          <a:p>
            <a:r>
              <a:rPr lang="en-IN" dirty="0" smtClean="0"/>
              <a:t>Vitamin B12</a:t>
            </a:r>
          </a:p>
          <a:p>
            <a:r>
              <a:rPr lang="en-IN" dirty="0" smtClean="0"/>
              <a:t>Biotin</a:t>
            </a:r>
          </a:p>
          <a:p>
            <a:r>
              <a:rPr lang="en-IN" dirty="0" smtClean="0"/>
              <a:t>Vitamin A</a:t>
            </a:r>
          </a:p>
          <a:p>
            <a:r>
              <a:rPr lang="en-IN" dirty="0" smtClean="0"/>
              <a:t>Vitamin D3</a:t>
            </a:r>
          </a:p>
          <a:p>
            <a:r>
              <a:rPr lang="en-IN" dirty="0" smtClean="0"/>
              <a:t>Vitamin E</a:t>
            </a:r>
          </a:p>
          <a:p>
            <a:r>
              <a:rPr lang="en-IN" dirty="0" smtClean="0"/>
              <a:t>Selenium Select</a:t>
            </a:r>
          </a:p>
          <a:p>
            <a:r>
              <a:rPr lang="en-IN" dirty="0" smtClean="0"/>
              <a:t>Calcium Citrate Malate</a:t>
            </a:r>
          </a:p>
          <a:p>
            <a:r>
              <a:rPr lang="en-IN" dirty="0" smtClean="0"/>
              <a:t>Magnesium Citrate</a:t>
            </a:r>
          </a:p>
          <a:p>
            <a:r>
              <a:rPr lang="en-IN" dirty="0" smtClean="0"/>
              <a:t>Vitamin B3</a:t>
            </a:r>
          </a:p>
          <a:p>
            <a:r>
              <a:rPr lang="en-IN" dirty="0" smtClean="0"/>
              <a:t>Folic Acid</a:t>
            </a:r>
          </a:p>
          <a:p>
            <a:r>
              <a:rPr lang="en-IN" dirty="0" smtClean="0"/>
              <a:t>Copper </a:t>
            </a:r>
            <a:r>
              <a:rPr lang="en-IN" dirty="0" err="1" smtClean="0"/>
              <a:t>Lysinate</a:t>
            </a:r>
            <a:endParaRPr lang="en-IN" dirty="0" smtClean="0"/>
          </a:p>
          <a:p>
            <a:r>
              <a:rPr lang="en-IN" dirty="0" smtClean="0"/>
              <a:t>Manganese </a:t>
            </a:r>
            <a:r>
              <a:rPr lang="en-IN" dirty="0" err="1" smtClean="0"/>
              <a:t>Glycinate</a:t>
            </a:r>
            <a:endParaRPr lang="en-IN" dirty="0" smtClean="0"/>
          </a:p>
          <a:p>
            <a:r>
              <a:rPr lang="en-IN" dirty="0" smtClean="0"/>
              <a:t>…</a:t>
            </a:r>
            <a:endParaRPr lang="en-IN" dirty="0"/>
          </a:p>
        </p:txBody>
      </p:sp>
      <p:sp>
        <p:nvSpPr>
          <p:cNvPr id="7" name="Rectangle 6"/>
          <p:cNvSpPr/>
          <p:nvPr/>
        </p:nvSpPr>
        <p:spPr>
          <a:xfrm>
            <a:off x="-152400" y="-50801"/>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General Wellness</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1540074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a:extLst>
              <a:ext uri="{FF2B5EF4-FFF2-40B4-BE49-F238E27FC236}">
                <a16:creationId xmlns:a16="http://schemas.microsoft.com/office/drawing/2014/main" xmlns="" id="{1DBBFA08-CD55-4C3A-8735-50EB9D4597EB}"/>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extBox 2">
            <a:extLst>
              <a:ext uri="{FF2B5EF4-FFF2-40B4-BE49-F238E27FC236}">
                <a16:creationId xmlns:a16="http://schemas.microsoft.com/office/drawing/2014/main" xmlns="" id="{2EFF919C-9B05-40B8-8297-5FFC600CE633}"/>
              </a:ext>
            </a:extLst>
          </p:cNvPr>
          <p:cNvSpPr txBox="1">
            <a:spLocks noChangeArrowheads="1"/>
          </p:cNvSpPr>
          <p:nvPr/>
        </p:nvSpPr>
        <p:spPr bwMode="auto">
          <a:xfrm>
            <a:off x="2565755" y="1609259"/>
            <a:ext cx="5888182" cy="912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IN" altLang="en-US" sz="4574">
                <a:solidFill>
                  <a:srgbClr val="00ADEF"/>
                </a:solidFill>
                <a:latin typeface="Times New Roman" panose="02020603050405020304" pitchFamily="18" charset="0"/>
              </a:rPr>
              <a:t>Cosmeceutical Products</a:t>
            </a:r>
          </a:p>
          <a:p>
            <a:pPr eaLnBrk="1" hangingPunct="1">
              <a:lnSpc>
                <a:spcPct val="100000"/>
              </a:lnSpc>
              <a:spcBef>
                <a:spcPct val="0"/>
              </a:spcBef>
              <a:buFontTx/>
              <a:buNone/>
            </a:pPr>
            <a:endParaRPr lang="en-IN" altLang="en-US" sz="755"/>
          </a:p>
        </p:txBody>
      </p:sp>
      <p:sp>
        <p:nvSpPr>
          <p:cNvPr id="66564" name="TextBox 3">
            <a:extLst>
              <a:ext uri="{FF2B5EF4-FFF2-40B4-BE49-F238E27FC236}">
                <a16:creationId xmlns:a16="http://schemas.microsoft.com/office/drawing/2014/main" xmlns="" id="{6B5966E0-C123-40A2-888C-0795504C5BA2}"/>
              </a:ext>
            </a:extLst>
          </p:cNvPr>
          <p:cNvSpPr txBox="1">
            <a:spLocks noChangeArrowheads="1"/>
          </p:cNvSpPr>
          <p:nvPr/>
        </p:nvSpPr>
        <p:spPr bwMode="auto">
          <a:xfrm>
            <a:off x="9663546" y="6426378"/>
            <a:ext cx="399650" cy="350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IN" altLang="en-US" sz="923">
                <a:solidFill>
                  <a:srgbClr val="FFFFFF"/>
                </a:solidFill>
                <a:latin typeface="Arial" panose="020B0604020202020204" pitchFamily="34" charset="0"/>
              </a:rPr>
              <a:t>29</a:t>
            </a:r>
          </a:p>
          <a:p>
            <a:pPr eaLnBrk="1" hangingPunct="1">
              <a:lnSpc>
                <a:spcPct val="100000"/>
              </a:lnSpc>
              <a:spcBef>
                <a:spcPct val="0"/>
              </a:spcBef>
              <a:buFontTx/>
              <a:buNone/>
            </a:pPr>
            <a:endParaRPr lang="en-IN" altLang="en-US" sz="755"/>
          </a:p>
        </p:txBody>
      </p:sp>
    </p:spTree>
    <p:extLst>
      <p:ext uri="{BB962C8B-B14F-4D97-AF65-F5344CB8AC3E}">
        <p14:creationId xmlns:p14="http://schemas.microsoft.com/office/powerpoint/2010/main" val="600882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0"/>
            <a:ext cx="12178645" cy="6591300"/>
          </a:xfrm>
          <a:prstGeom prst="rect">
            <a:avLst/>
          </a:prstGeom>
        </p:spPr>
      </p:pic>
    </p:spTree>
    <p:extLst>
      <p:ext uri="{BB962C8B-B14F-4D97-AF65-F5344CB8AC3E}">
        <p14:creationId xmlns:p14="http://schemas.microsoft.com/office/powerpoint/2010/main" val="36785823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42</a:t>
            </a:fld>
            <a:endParaRPr lang="en-IN"/>
          </a:p>
        </p:txBody>
      </p:sp>
      <p:pic>
        <p:nvPicPr>
          <p:cNvPr id="22530" name="Picture 2"/>
          <p:cNvPicPr>
            <a:picLocks noChangeAspect="1" noChangeArrowheads="1"/>
          </p:cNvPicPr>
          <p:nvPr/>
        </p:nvPicPr>
        <p:blipFill>
          <a:blip r:embed="rId2" cstate="print"/>
          <a:srcRect/>
          <a:stretch>
            <a:fillRect/>
          </a:stretch>
        </p:blipFill>
        <p:spPr bwMode="auto">
          <a:xfrm>
            <a:off x="0" y="-1"/>
            <a:ext cx="12192000" cy="65749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43</a:t>
            </a:fld>
            <a:endParaRPr lang="en-IN"/>
          </a:p>
        </p:txBody>
      </p:sp>
      <p:pic>
        <p:nvPicPr>
          <p:cNvPr id="23554" name="Picture 2"/>
          <p:cNvPicPr>
            <a:picLocks noChangeAspect="1" noChangeArrowheads="1"/>
          </p:cNvPicPr>
          <p:nvPr/>
        </p:nvPicPr>
        <p:blipFill>
          <a:blip r:embed="rId2" cstate="print"/>
          <a:srcRect/>
          <a:stretch>
            <a:fillRect/>
          </a:stretch>
        </p:blipFill>
        <p:spPr bwMode="auto">
          <a:xfrm>
            <a:off x="0" y="0"/>
            <a:ext cx="12192000" cy="660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44</a:t>
            </a:fld>
            <a:endParaRPr lang="en-IN"/>
          </a:p>
        </p:txBody>
      </p:sp>
      <p:pic>
        <p:nvPicPr>
          <p:cNvPr id="24578" name="Picture 2"/>
          <p:cNvPicPr>
            <a:picLocks noChangeAspect="1" noChangeArrowheads="1"/>
          </p:cNvPicPr>
          <p:nvPr/>
        </p:nvPicPr>
        <p:blipFill>
          <a:blip r:embed="rId2" cstate="print"/>
          <a:srcRect/>
          <a:stretch>
            <a:fillRect/>
          </a:stretch>
        </p:blipFill>
        <p:spPr bwMode="auto">
          <a:xfrm>
            <a:off x="0" y="0"/>
            <a:ext cx="12192000" cy="65894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45</a:t>
            </a:fld>
            <a:endParaRPr lang="en-IN"/>
          </a:p>
        </p:txBody>
      </p:sp>
      <p:pic>
        <p:nvPicPr>
          <p:cNvPr id="25602" name="Picture 2"/>
          <p:cNvPicPr>
            <a:picLocks noChangeAspect="1" noChangeArrowheads="1"/>
          </p:cNvPicPr>
          <p:nvPr/>
        </p:nvPicPr>
        <p:blipFill>
          <a:blip r:embed="rId2" cstate="print"/>
          <a:srcRect/>
          <a:stretch>
            <a:fillRect/>
          </a:stretch>
        </p:blipFill>
        <p:spPr bwMode="auto">
          <a:xfrm>
            <a:off x="0" y="0"/>
            <a:ext cx="12192000" cy="660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46</a:t>
            </a:fld>
            <a:endParaRPr lang="en-IN"/>
          </a:p>
        </p:txBody>
      </p:sp>
      <p:pic>
        <p:nvPicPr>
          <p:cNvPr id="26626" name="Picture 2"/>
          <p:cNvPicPr>
            <a:picLocks noChangeAspect="1" noChangeArrowheads="1"/>
          </p:cNvPicPr>
          <p:nvPr/>
        </p:nvPicPr>
        <p:blipFill>
          <a:blip r:embed="rId2" cstate="print"/>
          <a:srcRect/>
          <a:stretch>
            <a:fillRect/>
          </a:stretch>
        </p:blipFill>
        <p:spPr bwMode="auto">
          <a:xfrm>
            <a:off x="0" y="-1"/>
            <a:ext cx="12192000" cy="65749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2192000" cy="6575524"/>
          </a:xfrm>
          <a:prstGeom prst="rect">
            <a:avLst/>
          </a:prstGeom>
        </p:spPr>
      </p:pic>
    </p:spTree>
    <p:extLst>
      <p:ext uri="{BB962C8B-B14F-4D97-AF65-F5344CB8AC3E}">
        <p14:creationId xmlns:p14="http://schemas.microsoft.com/office/powerpoint/2010/main" val="1207508199"/>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xmlns="" id="{8FAB2FD5-F03A-45AB-BFAB-D8F05EC41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70" y="362852"/>
            <a:ext cx="11409337" cy="5734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909684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F5EF4A32-718E-475D-9D10-34D7999270EF}"/>
              </a:ext>
            </a:extLst>
          </p:cNvPr>
          <p:cNvPicPr>
            <a:picLocks noChangeAspect="1"/>
          </p:cNvPicPr>
          <p:nvPr/>
        </p:nvPicPr>
        <p:blipFill>
          <a:blip r:embed="rId2"/>
          <a:stretch>
            <a:fillRect/>
          </a:stretch>
        </p:blipFill>
        <p:spPr>
          <a:xfrm>
            <a:off x="1041400" y="311944"/>
            <a:ext cx="10553702" cy="5936456"/>
          </a:xfrm>
          <a:prstGeom prst="rect">
            <a:avLst/>
          </a:prstGeom>
        </p:spPr>
      </p:pic>
    </p:spTree>
    <p:extLst>
      <p:ext uri="{BB962C8B-B14F-4D97-AF65-F5344CB8AC3E}">
        <p14:creationId xmlns:p14="http://schemas.microsoft.com/office/powerpoint/2010/main" val="9238320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5</a:t>
            </a:fld>
            <a:endParaRPr lang="en-IN"/>
          </a:p>
        </p:txBody>
      </p:sp>
      <p:pic>
        <p:nvPicPr>
          <p:cNvPr id="8194" name="Picture 2"/>
          <p:cNvPicPr>
            <a:picLocks noChangeAspect="1" noChangeArrowheads="1"/>
          </p:cNvPicPr>
          <p:nvPr/>
        </p:nvPicPr>
        <p:blipFill>
          <a:blip r:embed="rId2" cstate="print"/>
          <a:srcRect/>
          <a:stretch>
            <a:fillRect/>
          </a:stretch>
        </p:blipFill>
        <p:spPr bwMode="auto">
          <a:xfrm>
            <a:off x="0" y="0"/>
            <a:ext cx="12192000" cy="6574971"/>
          </a:xfrm>
          <a:prstGeom prst="rect">
            <a:avLst/>
          </a:prstGeom>
          <a:noFill/>
          <a:ln w="9525">
            <a:noFill/>
            <a:miter lim="800000"/>
            <a:headEnd/>
            <a:tailEnd/>
          </a:ln>
          <a:effectLst/>
        </p:spPr>
      </p:pic>
      <p:pic>
        <p:nvPicPr>
          <p:cNvPr id="4" name="Picture 15" descr="http://www.clker.com/cliparts/7/5/3/2/13179276421845549331Cow%20and%20Calf.svg.hi.png"/>
          <p:cNvPicPr>
            <a:picLocks noChangeAspect="1" noChangeArrowheads="1"/>
          </p:cNvPicPr>
          <p:nvPr/>
        </p:nvPicPr>
        <p:blipFill>
          <a:blip r:embed="rId3" cstate="print"/>
          <a:srcRect/>
          <a:stretch>
            <a:fillRect/>
          </a:stretch>
        </p:blipFill>
        <p:spPr bwMode="auto">
          <a:xfrm>
            <a:off x="761120" y="1657351"/>
            <a:ext cx="2252409" cy="2333625"/>
          </a:xfrm>
          <a:prstGeom prst="rect">
            <a:avLst/>
          </a:prstGeom>
          <a:noFill/>
          <a:ln w="9525">
            <a:noFill/>
            <a:miter lim="800000"/>
            <a:headEnd/>
            <a:tailEnd/>
          </a:ln>
        </p:spPr>
      </p:pic>
      <p:sp>
        <p:nvSpPr>
          <p:cNvPr id="5" name="Rectangle 4"/>
          <p:cNvSpPr/>
          <p:nvPr/>
        </p:nvSpPr>
        <p:spPr>
          <a:xfrm>
            <a:off x="330200" y="241299"/>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Immune booster</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8188649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06" name="Picture 4">
            <a:extLst>
              <a:ext uri="{FF2B5EF4-FFF2-40B4-BE49-F238E27FC236}">
                <a16:creationId xmlns:a16="http://schemas.microsoft.com/office/drawing/2014/main" xmlns="" id="{9864FE2A-5046-439C-BDF3-2FF19CCD0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372389"/>
            <a:ext cx="10756900" cy="6066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806063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xmlns="" id="{E43FFC21-90F6-48F0-9009-EB82B10D76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1700" y="386555"/>
            <a:ext cx="10337800"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94691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xmlns="" id="{6D807B69-3B3D-4178-BC66-2E0B998A5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3320" y="144585"/>
            <a:ext cx="8392657" cy="6294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16576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2">
            <a:extLst>
              <a:ext uri="{FF2B5EF4-FFF2-40B4-BE49-F238E27FC236}">
                <a16:creationId xmlns:a16="http://schemas.microsoft.com/office/drawing/2014/main" xmlns="" id="{4D35EFF7-BAB5-447D-AF04-E710DEBC09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0" y="407987"/>
            <a:ext cx="10337800" cy="5815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65834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a:extLst>
              <a:ext uri="{FF2B5EF4-FFF2-40B4-BE49-F238E27FC236}">
                <a16:creationId xmlns:a16="http://schemas.microsoft.com/office/drawing/2014/main" xmlns="" id="{3B3D7565-F2ED-4D96-B6DC-639DE9A561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4100" y="464500"/>
            <a:ext cx="9944099" cy="5593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470593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B8B8FEB-DB2E-440E-AFEE-076E368BEDAA}"/>
              </a:ext>
            </a:extLst>
          </p:cNvPr>
          <p:cNvSpPr>
            <a:spLocks noGrp="1"/>
          </p:cNvSpPr>
          <p:nvPr>
            <p:ph type="title"/>
          </p:nvPr>
        </p:nvSpPr>
        <p:spPr/>
        <p:txBody>
          <a:bodyPr/>
          <a:lstStyle/>
          <a:p>
            <a:r>
              <a:rPr lang="en-IN" dirty="0">
                <a:solidFill>
                  <a:schemeClr val="accent6">
                    <a:lumMod val="75000"/>
                  </a:schemeClr>
                </a:solidFill>
              </a:rPr>
              <a:t>JOHARA NAIL COLOERS</a:t>
            </a:r>
          </a:p>
        </p:txBody>
      </p:sp>
      <p:sp>
        <p:nvSpPr>
          <p:cNvPr id="3" name="Text Placeholder 2">
            <a:extLst>
              <a:ext uri="{FF2B5EF4-FFF2-40B4-BE49-F238E27FC236}">
                <a16:creationId xmlns:a16="http://schemas.microsoft.com/office/drawing/2014/main" xmlns="" id="{EF21BB59-2B86-473E-9D63-0ED68A8E53AF}"/>
              </a:ext>
            </a:extLst>
          </p:cNvPr>
          <p:cNvSpPr>
            <a:spLocks noGrp="1"/>
          </p:cNvSpPr>
          <p:nvPr>
            <p:ph type="body" idx="1"/>
          </p:nvPr>
        </p:nvSpPr>
        <p:spPr>
          <a:xfrm>
            <a:off x="2705894" y="1564155"/>
            <a:ext cx="2590800" cy="639762"/>
          </a:xfrm>
        </p:spPr>
        <p:txBody>
          <a:bodyPr/>
          <a:lstStyle/>
          <a:p>
            <a:r>
              <a:rPr lang="en-IN" dirty="0">
                <a:solidFill>
                  <a:srgbClr val="FF0000"/>
                </a:solidFill>
              </a:rPr>
              <a:t>MATTE</a:t>
            </a:r>
          </a:p>
        </p:txBody>
      </p:sp>
      <p:pic>
        <p:nvPicPr>
          <p:cNvPr id="8" name="Content Placeholder 7">
            <a:extLst>
              <a:ext uri="{FF2B5EF4-FFF2-40B4-BE49-F238E27FC236}">
                <a16:creationId xmlns:a16="http://schemas.microsoft.com/office/drawing/2014/main" xmlns="" id="{8DA38F41-EF62-4B72-B017-3620C2201967}"/>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270310" y="2174875"/>
            <a:ext cx="3514541" cy="4225925"/>
          </a:xfrm>
        </p:spPr>
      </p:pic>
      <p:sp>
        <p:nvSpPr>
          <p:cNvPr id="5" name="Text Placeholder 4">
            <a:extLst>
              <a:ext uri="{FF2B5EF4-FFF2-40B4-BE49-F238E27FC236}">
                <a16:creationId xmlns:a16="http://schemas.microsoft.com/office/drawing/2014/main" xmlns="" id="{C33C21DA-0BF4-4C00-A398-3EC18C6150A5}"/>
              </a:ext>
            </a:extLst>
          </p:cNvPr>
          <p:cNvSpPr>
            <a:spLocks noGrp="1"/>
          </p:cNvSpPr>
          <p:nvPr>
            <p:ph type="body" sz="quarter" idx="3"/>
          </p:nvPr>
        </p:nvSpPr>
        <p:spPr>
          <a:xfrm>
            <a:off x="6670187" y="1535113"/>
            <a:ext cx="2365375" cy="639762"/>
          </a:xfrm>
        </p:spPr>
        <p:txBody>
          <a:bodyPr/>
          <a:lstStyle/>
          <a:p>
            <a:r>
              <a:rPr lang="en-IN" dirty="0"/>
              <a:t> </a:t>
            </a:r>
            <a:r>
              <a:rPr lang="en-IN" dirty="0">
                <a:solidFill>
                  <a:srgbClr val="C00000"/>
                </a:solidFill>
              </a:rPr>
              <a:t>GLOSSE</a:t>
            </a:r>
          </a:p>
        </p:txBody>
      </p:sp>
      <p:pic>
        <p:nvPicPr>
          <p:cNvPr id="10" name="Content Placeholder 9">
            <a:extLst>
              <a:ext uri="{FF2B5EF4-FFF2-40B4-BE49-F238E27FC236}">
                <a16:creationId xmlns:a16="http://schemas.microsoft.com/office/drawing/2014/main" xmlns="" id="{9D3AB4FA-2DA4-4787-81F0-2613501EC46C}"/>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096001" y="2174875"/>
            <a:ext cx="3631711" cy="4225925"/>
          </a:xfrm>
        </p:spPr>
      </p:pic>
    </p:spTree>
    <p:extLst>
      <p:ext uri="{BB962C8B-B14F-4D97-AF65-F5344CB8AC3E}">
        <p14:creationId xmlns:p14="http://schemas.microsoft.com/office/powerpoint/2010/main" val="136836757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xmlns="" id="{24D088DB-55D2-4D12-9BA5-A735C64C8933}"/>
              </a:ext>
            </a:extLst>
          </p:cNvPr>
          <p:cNvPicPr>
            <a:picLocks noChangeAspect="1"/>
          </p:cNvPicPr>
          <p:nvPr/>
        </p:nvPicPr>
        <p:blipFill rotWithShape="1">
          <a:blip r:embed="rId2">
            <a:extLst>
              <a:ext uri="{28A0092B-C50C-407E-A947-70E740481C1C}">
                <a14:useLocalDpi xmlns:a14="http://schemas.microsoft.com/office/drawing/2010/main" val="0"/>
              </a:ext>
            </a:extLst>
          </a:blip>
          <a:srcRect r="43590"/>
          <a:stretch/>
        </p:blipFill>
        <p:spPr>
          <a:xfrm>
            <a:off x="200959" y="0"/>
            <a:ext cx="9052560" cy="2743200"/>
          </a:xfrm>
          <a:prstGeom prst="rect">
            <a:avLst/>
          </a:prstGeom>
        </p:spPr>
      </p:pic>
      <p:pic>
        <p:nvPicPr>
          <p:cNvPr id="14" name="Picture 13">
            <a:extLst>
              <a:ext uri="{FF2B5EF4-FFF2-40B4-BE49-F238E27FC236}">
                <a16:creationId xmlns:a16="http://schemas.microsoft.com/office/drawing/2014/main" xmlns="" id="{8DA5C6E2-B8E6-4412-ADDF-A122D8406A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2700" y="3008656"/>
            <a:ext cx="7899400" cy="3379443"/>
          </a:xfrm>
          <a:prstGeom prst="rect">
            <a:avLst/>
          </a:prstGeom>
        </p:spPr>
      </p:pic>
    </p:spTree>
    <p:extLst>
      <p:ext uri="{BB962C8B-B14F-4D97-AF65-F5344CB8AC3E}">
        <p14:creationId xmlns:p14="http://schemas.microsoft.com/office/powerpoint/2010/main" val="252349939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xmlns="" id="{D90D6513-97C8-4470-9ACF-F9E275D6357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2400" y="127000"/>
            <a:ext cx="7797800" cy="3204575"/>
          </a:xfrm>
        </p:spPr>
      </p:pic>
      <p:pic>
        <p:nvPicPr>
          <p:cNvPr id="10" name="Content Placeholder 9">
            <a:extLst>
              <a:ext uri="{FF2B5EF4-FFF2-40B4-BE49-F238E27FC236}">
                <a16:creationId xmlns:a16="http://schemas.microsoft.com/office/drawing/2014/main" xmlns="" id="{C7B05976-D7EA-4103-A7D0-A9A6B7B0925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051300" y="3505200"/>
            <a:ext cx="7667065" cy="2960837"/>
          </a:xfrm>
        </p:spPr>
      </p:pic>
    </p:spTree>
    <p:extLst>
      <p:ext uri="{BB962C8B-B14F-4D97-AF65-F5344CB8AC3E}">
        <p14:creationId xmlns:p14="http://schemas.microsoft.com/office/powerpoint/2010/main" val="253528010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1406770" y="1617785"/>
            <a:ext cx="9847384" cy="4849689"/>
          </a:xfrm>
          <a:prstGeom prst="rect">
            <a:avLst/>
          </a:prstGeom>
          <a:noFill/>
          <a:ln w="9525">
            <a:noFill/>
            <a:miter lim="800000"/>
            <a:headEnd/>
            <a:tailEnd/>
          </a:ln>
          <a:effectLst/>
        </p:spPr>
      </p:pic>
      <p:sp>
        <p:nvSpPr>
          <p:cNvPr id="4" name="TextBox 3"/>
          <p:cNvSpPr txBox="1"/>
          <p:nvPr/>
        </p:nvSpPr>
        <p:spPr>
          <a:xfrm>
            <a:off x="1659987" y="196946"/>
            <a:ext cx="9467557" cy="523220"/>
          </a:xfrm>
          <a:prstGeom prst="rect">
            <a:avLst/>
          </a:prstGeom>
          <a:noFill/>
        </p:spPr>
        <p:txBody>
          <a:bodyPr wrap="square" rtlCol="0">
            <a:spAutoFit/>
          </a:bodyPr>
          <a:lstStyle/>
          <a:p>
            <a:r>
              <a:rPr lang="en-US" sz="2800" i="1" dirty="0" smtClean="0"/>
              <a:t>Thank you for your time and attention</a:t>
            </a:r>
            <a:endParaRPr lang="en-IN" sz="2800" i="1" dirty="0"/>
          </a:p>
        </p:txBody>
      </p:sp>
      <p:sp>
        <p:nvSpPr>
          <p:cNvPr id="5" name="Rectangle 4"/>
          <p:cNvSpPr/>
          <p:nvPr/>
        </p:nvSpPr>
        <p:spPr>
          <a:xfrm>
            <a:off x="6076704" y="786843"/>
            <a:ext cx="4843954" cy="769441"/>
          </a:xfrm>
          <a:prstGeom prst="rect">
            <a:avLst/>
          </a:prstGeom>
          <a:noFill/>
        </p:spPr>
        <p:txBody>
          <a:bodyPr wrap="none" lIns="91440" tIns="45720" rIns="91440" bIns="45720">
            <a:spAutoFit/>
          </a:bodyPr>
          <a:lstStyle/>
          <a:p>
            <a:pPr algn="ctr"/>
            <a:r>
              <a:rPr lang="en-US" sz="4400" b="1" i="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We Wish you…………</a:t>
            </a:r>
            <a:endParaRPr lang="en-US" sz="4400" b="1" i="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Tree>
    <p:extLst>
      <p:ext uri="{BB962C8B-B14F-4D97-AF65-F5344CB8AC3E}">
        <p14:creationId xmlns:p14="http://schemas.microsoft.com/office/powerpoint/2010/main" val="2769993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45" name="Picture 5"/>
          <p:cNvPicPr>
            <a:picLocks noChangeAspect="1" noChangeArrowheads="1"/>
          </p:cNvPicPr>
          <p:nvPr/>
        </p:nvPicPr>
        <p:blipFill>
          <a:blip r:embed="rId2" cstate="print"/>
          <a:srcRect/>
          <a:stretch>
            <a:fillRect/>
          </a:stretch>
        </p:blipFill>
        <p:spPr bwMode="auto">
          <a:xfrm>
            <a:off x="4992909" y="1905008"/>
            <a:ext cx="4254500" cy="931333"/>
          </a:xfrm>
          <a:prstGeom prst="rect">
            <a:avLst/>
          </a:prstGeom>
          <a:noFill/>
          <a:ln w="9525">
            <a:noFill/>
            <a:miter lim="800000"/>
            <a:headEnd/>
            <a:tailEnd/>
          </a:ln>
        </p:spPr>
      </p:pic>
      <p:sp>
        <p:nvSpPr>
          <p:cNvPr id="6" name="TextBox 5"/>
          <p:cNvSpPr txBox="1">
            <a:spLocks noChangeArrowheads="1"/>
          </p:cNvSpPr>
          <p:nvPr/>
        </p:nvSpPr>
        <p:spPr bwMode="auto">
          <a:xfrm>
            <a:off x="2438400" y="1917700"/>
            <a:ext cx="2336800" cy="1600200"/>
          </a:xfrm>
          <a:prstGeom prst="rect">
            <a:avLst/>
          </a:prstGeom>
          <a:noFill/>
          <a:ln w="9525">
            <a:noFill/>
            <a:miter lim="800000"/>
            <a:headEnd/>
            <a:tailEnd/>
          </a:ln>
        </p:spPr>
        <p:txBody>
          <a:bodyPr lIns="121917" tIns="60958" rIns="121917" bIns="60958">
            <a:spAutoFit/>
          </a:bodyPr>
          <a:lstStyle/>
          <a:p>
            <a:pPr algn="ctr"/>
            <a:r>
              <a:rPr lang="en-US" sz="3200" b="1" dirty="0">
                <a:solidFill>
                  <a:srgbClr val="000066"/>
                </a:solidFill>
                <a:latin typeface="Arial Narrow" pitchFamily="34" charset="0"/>
              </a:rPr>
              <a:t>Healthy Management of Diabetes</a:t>
            </a:r>
          </a:p>
        </p:txBody>
      </p:sp>
      <p:sp>
        <p:nvSpPr>
          <p:cNvPr id="73732" name="AutoShape 9" descr="data:image/jpeg;base64,/9j/4AAQSkZJRgABAQAAAQABAAD/2wCEAAkGBhQSERQUExQVFRUWFxcVGRgVGBUXFxoWHRkVGBkcGhcXHCYgGxkkGhgXIC8gIycpLCwsGh4xNTAqNSYrLCkBCQoKDgwOGA8PGiokHyQsLCwsLCwsLSwpLCwsLCwsKiwsLCwsLCwsLCwsKSwsLCwsLCwpLCwpLCwsLSksLCwsLP/AABEIAKcBLQMBIgACEQEDEQH/xAAcAAABBQEBAQAAAAAAAAAAAAAAAQMEBQYCBwj/xABSEAACAQMCAwUFAwQLDgUFAAABAgMABBESIQUxQQYTIlFhBzJxgZEUobEjNUJSFyRzk7O0wdHT4fAVMzRDU1VidHWCkrLC0hYlVIOiRWNylPH/xAAaAQEBAAMBAQAAAAAAAAAAAAAAAQIDBAUG/8QANBEAAgECBQIDBwMDBQAAAAAAAAECAxEEBRIhMUFRE2GBIjJxkaGxwdHw8TVScgYjMzRi/9oADAMBAAIRAxEAPwD20xD4fDaqbtD2st7IL30hLvkRxIpklkP+hGm5+PL1q14herDFJK5wkaNIx8lUFj9wNeedkrNpFN9OM3N0O8JO/dxHeOJM+6gTGfMk5zXm4/FQwdPXbd7JcFSuWQ7f3LHKcLuCnnJLbRN+9s5x9afT2lxIwW7guLQMQBJMEaHJ6GaJmVf97Aqu452shtWCusrtoMrCGMyaIQcGR8e6gPX0NWjokseCFeORdwRlWRh1HUEGvBWdYmGmdSC0vjnf4N3M9KL7i3Go7aB7iUkRxrrYgatvQDnzH1qiXt6x5cOvvpbD/mnBrE8SnaHhXFrBiSttGjwFjk/Z5SCqZO50MrLnyxW5i5D4D8K9HMMznh4U50rNTTe/p2t3MVG4w/tDYf8A03iHyS3P4T0sXtLiB/bFteWq/wCUmh/Jj4tEz6ficCqziXbK1t5WildlZQhY93IUUP7pZ1UqoPrVyQCOhBHoQQfxFcDzzEw0yqU1Z8cq/wADLSjQS8SjWIy6gUCl8r4sqBqJGOe3lWUi9pmpQycO4iysAVIihwQdwd5s7iqPh5+zLxWxU/kfsj3cKb4jV0lSVF8k7wBgOmo1Z9kh+0LT/V4f4Na9HG5nKjRp1qaTUu/8mKiS/wBkZv8ANnEf3qH+mo/ZGb/NnEf3qH+mpriPH7a3YLPPFExGQJHVSRnGQCeWRUZe2thkfty25/5WP+evOWd4uSuqa+TMtKLB/adAYrd44bmZrgSlYo0QyKIm0SawzgDDbbE/Suf2Rm/zZxH96h/pqxfZG4LPw06iQ0XEjnJII+1DSfUY5VviQNzXVj83q4aqqcYrhPqRRuRf2Rm/zZxH96h/pqdsvaKjzRRSWl5b98/do80cYQvgsFykjHJCnpVX/wCNbD/1lt++p/PVNx7tbatPYGKeKUrdq7LG6udIjl3wDsM43qYbNcTVqxhOnZPrZhxVjUv7S0LyLFZX06o7xmSKOMoWQlW0lpAcAgjkKbl9qCRjVNZX8MYIDSSRxaEBIGW0yk4yRyBqm9nlwZLR3OMtc3J2x1lY9KvOLcPE8EsRx+URk3AIyQQDg+RwflWqtnlSlXdNxVk7db2uFHYncf7cJbTi3EFzcS92JStuiNpQsVBYu6jcg8s8qrbj2orEpeawv4o1xqkeKLSoyBk6ZScb9AaynY3tB9rvFc/3xOHQxS5GCJkmkR9/LIzj1q49oTY4ZdnAOI+R5e8tdWJzWpSxSoKKs2vrYKO1z0gHO9LTcK+FdzyHl5V3o9T9381e9d9jAWik0nz/AApMHz+7+ul32+wOqK5wfMfT+ujf0pq8gdUVzv6fX+qjJ8vvpqX7QOqK51eh+7+ejX6GmpA7zRmuO8H9gaUSDzFNce4OqSjNFZAKXNJRQC5pa5paAyntVnKcIvMc2jEf/G6R/g1LFGFUKOSgAfADFM+1380XHoYD9LiA1Jbmfia+U/1G/wDiX+X4NkDHXXFrWO94kt1OkIks4LdWff3xcFsKMkgZBP8AXVHw/ty8MUcQvOEsI0SMMz3wJCqFBOIeZxS397HF2kDyuka9xjU7Ki5MRxuxAr0eCZXUMjBlYZDKQykeYI2IrVWxdKlQo06tLUtKd7259AluebX1yLm04pdG5tJHFnHB3dq0pGkTF9bd8inO+kYBFelxch8B+Fee9u/77xH/AGUn8bavQo+Q+A/CtOazjPD4eUI2Vpbc24EeWYvjEsqXHE40tZ5jeWsMEbKn5ENolVi8jEABdYPXl0rXcOte6hjjJyUREz56VC5+eKruIdr7SCbuZZlSTw7Mr4Gr3cvp0gH1Iqw4jZmWNkEkkWRjXEQrj4Eg4rhxGIq1aVKnUjpils7Pfjfz9DJIzxXvbni0q7rBw9rUnp3jCSZ1B81GjPkTVp2S/wAAtP8AV4f4Nar+zTdzw7iVgwXvLWKVtajBmjlid0lbJ3kOGVvVRVh2S/wC0/1eH+DWvUzaEYYShGDuu/fYxjyyDxXhtwL5LmGC3nUWxgKTuVAYy95qHgboAPmaclvrtVLHhnDsAEnEp5AZP+IqTxXtRFbyrEyzPIyd4FhieU6NWnJ0A432+lQbrtjGyOot77JVgP2pPzIIH6NasJi8fClGNKF49PZYaQsvFFubzhU6J3ay2Nw4Tbw57g42AG3wFaGZMqwHMgj6isnw6yeGXg0cilHTh8wZTsQf2vkEdCPKtc74BJ5AE/Stee/9v0X5LHgyfAbW9traKA2HD5DGgTW0p1NjqfyJ3+dZntfc3CzRC6ht4hL3mj7MRtp0kg+BdsEb5rRQ+1exf3TO3/4wSH8Ky3bLtFDfz2ncCUiIzai0bJgsEC+9z3Br08NisdUqqNaFo732a6O31MJJWNV7Kj/5eMf5af8AhDWtMo1Bc7kFgPQFQT9WX61lPZaP2h/78/8ACGnO0vFu44jw3JwspuYT/vC30/8AzC14GIpupi6kV3k/km/wZrgquynC+443xBcYV41lX4SOHP0YsPlV57RvzXd/uf8A1LVn/cz9t/aB1gMLfKQOv4vVX7RvzXd/uf8A1LVVbxsTSl/gvlZF6GeuvavMzju3KkKFIGCmw3OD1NaTs37UgFIuSW6q6gZz5EbfWvOLSwXDHSBv0+FOJwgvhxsvkK+1U5X5Oa57Rwz2gWc23e6G8pNvv5VfWt2ki6kZWHmpzXzrdyQgqB4XB59a2fZHtSLNjrDMjAasefQgcs1ujW7lueu0YqLwzicc8YkjbUp+oPkR0NS66b3MjnFFdUlAJRS0lAFBFFFAc92PKjR6n6/z11RWOiPYHGD6H7qO889vw+td0VNLXD/ICimwMNgcjnbyNOVYyvyDM+0+0MnCb0DmIS//AAESf9NM2lwJI0dTkOquD6MAR9xrVzRBlKsAVYEEHkQRgg/KvMYZJOEj7PcpK9qhPcXKI0iiLOVjmCAsjqNg2MEAcq8LPMJUr04ypq7jfbrZ/wAGcXYi9oj3Nzcs9q9ylzaLHGFi70C5jMgQMMHQCJAdR8jWi7PcPMFrbwt70cUaHH6yqAfvzVX+yPw/pdKx/VVZWY+gUJkmmYe3IEr9/b3MMRVDCXt5i0gOvWxCKdI2XAO+N+u3hVI4zEUIUvDdoeTu+n7t8TLZMpe3f994j/spP421ehRch8B+Fee8ZV748RktopnX+5ywgmKVCZBcNIVVXUFjo32BrQp27tgAP2xy/wDTXX9HXTjsNWlhcPGMG2k77Pbjkie7K7iqAnj4O/7QgPzEdwR94rV8NfMMRPMxof8A4rWf4NaG+bjDRpII7i1igRpI3i1SCOcEASAHYsuT6im+EdtYUt4UmW4SVY0R1NtcnS6qFYZEeOYNbcfha08Jh1GDbS3VndbIJ7scuTi84mOh4Tk/EG4Aqz7Jf4Baf6vD/BrWdPEzcXsptY5ZRcWE9s4aGePQVWWSNsyIFIZm0YznJFOcG7b21taW8c3fRvHFFGwa3uBh1RQRnu8cwamMoVZ4KhGMHdcqzugnuyzvhdQcRS6t7dbhfsrW5Vp0hwxlEmcsrZ2UdOvPap//AI04l/muP/8Afi/oqp/2TbH/ACkn7xcf9lA9p1geUkn7xcf9la6GLzChTVONLZf+ZBqLIVr2y+38WgzEYXghu4pF1BwJA8YbDgAMvhG+BW0nXKsBzKkfUGvGezPH4oeJSXMhcQs92Qwjcn8o6smVVdQyATuK3x9qFh/lZP3i4/7KwzWhXrV1OMG/ZXCfO4i1YwNn7PuJRBdECAqoBP2iLcjr6Ut/wq9tUV541iQyqpdJY3ILEgZUDcZyTW8HtS4f/lX/AHmf/srPdue2Vte2yxWzO8nfxPjupVACk5JZlAGK7KGLxs6sVUpWTe70y/UxcY2L/wBlx/aHPP5e438/yh3rO+2pyrWLLsyG4dT/AKSiBl+8U72G7Y21ladxcNIkiyynHdTNsXJU6lTByKru3Xaa3vZrQ27M4h79pMpIgAZYtPvqM5KnlWijQqrMXUcXpvLe23D6lb9k9U4dfLNDHKvuyIsg+DAN/LVJ7RvzXd/uf/UtZfsJ2+t7ezWCdnVomdVxHK4Meoshyikcmx8qc7a+0GynsbiGORzI6aVBimXJ1KebIAOXWuGGBrU8UrQdlJb2drX5+RlqVinVcRM8cmce7kbfCkjt5EVTE/ixkox61Ctbl3i3AwRsynbHljzpieeVGBXxDGWyeW9fXHMSxErSBpPEw5r60t9O+jCAnJzj0rm1vkZsLjWN28vgDT9zGQVGoKSc48/nUBO4B2glt2DRMQRglehHUEda9NtPafbMgLrIrdQF1Y+BzXiyylJMscAnY+dW1veIcgc6zjNx4Lc9/tblZEV1OVYBgfQ07Xmfs/7aBCLacgL/AItj0OfdJ8j0r0yuyElJXMkFJS0hrMolFFFAFFFFAFBNFGKgEC9aWiiiVgLSUtJVAYoopaAKMUtVHFO1dvbtolfDYzgKzfgKjaXILeqviPaSCENqkUsP0VOWz5YHL51muL+0lCpW2BY8tTAj6A/y151fXhVxhwS5yQedaZ1rcGLZsZfahJv/AHtfLIJ/lrKcf7XyXsiCQgoucIAV39N9zWZmuS85BO4zgdKtbaJcDbxDJzn+Q1zOcpcmJzNkjWzgDOMDPIdAc86aue0UIUIwZeXukA5x8N80894UGo+4u++AT5gA1T8RvI3LMRg5VgCcAeY8tXw86iQJUV6hAWMSEs+SxA0pseeAfD8d6L3iLKVjJBLbkjLYXHIY6/z1AhtH/wAWCpJxsTj11dCccvKrGyRgzMxZtJ06QwkyOg221E4/DaqB7hfA9YJORgkgAhjvyPP8ah3dnNET4lxnA5A/HAPrmi7kkFxpVWUe8xXOdxyHrtgfOumZV75kcknxLrbOnSNwcDc8+XnQHVrcvyKqFOAf1vU+LJziuuIW8Zi3JLjdimdlOw+IqG82AC2oFjsC2Dg7A5PICp1ocPk6c4AOAfER0HmMHlUYIjyFVjjjYqWZcAqFOM+L0J9adl4WsuvvAw8XJt2xzO3X+uo11FrlDKwDICNLnwL8ABnJ286n2EbxqO8JcEMdsBUzywSdWcb+VXzAzc3SRoV0up2XTggdMHlzFRW1MCMnTpYseXXanIb55GAyHTDemQThR1ycb1IeFkj0YUjIGksNWk5yfnjFYgr7K30AStgIB4QeeT1NS5zsNy+AGHlknltTiwd4PD4lONmHugfjypYLtFbARm8XhBHNh8P5avIJsT6gRJFj9X12qNPHhfyYO25pbgs0m4KMBnSMkY6U9CCw2YHzHWoBhbr3W5rj6VuOzHtKaECOQGSPpk+MfAnmPSsVBaEFgRkHy6U7Hw4j3mA8s1lFtcC56p+ylEXUCNgufESRkD0A61srW8SVA8bBlPIjevnNJFTmdjVnwvizoQI2YA/qk/yHFbY1mnuZXPfTRXn3Ae25QaJDq5e8d/XetRF2phOPeGfMDA+hroU0y3Lmim4LhXGVYMPSnKzKFFFFAFFFFAKaSiigClFApaAbuZdKM3kpP0Ga8JvuIyTu7kgZY7tXvLct68I9oFk0N7IqL4ScqFG2DvXNX6MjWxW3tyyEAEAYxkcs0zFGWcHYDzI39TTpmwuJVHTHnn4UzZXLFmCqUbzbJ+BOfd2rmNZJggjV2ONR2wfXy5U33OXOSVLHVnGMKPU9KcvpVSPTksc43PPPM7cxUF7aRgMFQDzHiLsOmB0FUEDiV33jtp3UEKCc8h5Z6GmYbBpTq32OQqqzdeZCggdNzUteFkK4UF2QblSAus/o+ZGOtT+Hs0bYGVbZQ2nPjO/Q8sMN+nPrWRbkOePSxGfewn6WR1IAG+55/Cmzwp4wF1FAd8ndSeQ25/8AFira6j0By7iRzgg4IXfOnR1JyDnPlVdHdE6m5ZyvQKSSOedgc+LPTHOgObC5BBSTknNlPUZ5j9IH7vnSTSxq66og36WQSMYAKnJIOfMcs033vdYRhtzJHn1JJ2OT0pqacNIMaidhk8tIA2Ixkkny9KAmzJ3oYY1aVIUDc6TgDffOSQT151GvLp4l0hdwBsSAfpnI5VZC0AHUOOitsu2ds/o/XpvVRLwsSyKTJ4F0nfYP/o7n5ZJ86lk+SoLdB4h7zNjUxOAOuBnl1+lSorhTIoVlYcirbjVn8PuqZc2UajwhSNWcNhAMkb+Zxnp8Bioc57t0OzBsqFIJ2Iz7pwP97PTrTkhOiRQCyxqHAOdHhLHcBlBGDy5A4riLhup1fwsQuSSfdPkwIxnH410eHAbqJBjJGWzuBzXzOTyNdniKqqKx5g+LGo8tzuMnNRkIsscgZmYkI5GNBBx06efOqmUvEWbJCdGJ68vrV1DJ3nhIOjTqB21Z8wMb1MNqs0RQZUgZKt73pkchn0qIpB4bxkCEK4LErqLHOfuqHdcQeJ9QwwcZGnmKTh9uybSbAk43zgfCo6QOZPAdSZxlfj5dKdSlnwO5klO4K+eqrOKYMXUg7dX/AJKqbq5CzKrBwCcFvL0zyqRxG+REV0DEZwQd/nVIRo70OzxOPCOXSpMvEljIjBA22qFFeLLIzIpOw5A86my20bYEib9W659KWBwA7t3iv7vSrI9pJIkBYGquwsxHKSzFVFT7u5ilYLqG1OAer+zK9aa3eRhgFgo+IG/4itjWV9m7qLTSMAh22zv03xWqrup+6jYFFFFZgKKKKAKKKKAWofF+Lx20ZklOFHluSfIVKllCqWY4ABJPoK837Tds7a8ieBtcZB1IdiWIPLGNsitc56UC6s/aRbXGqNSElIOhZdlY9MsOQryLthx+aS406lLs4B0Hl8/Kh2toGy+rWDgtvnflsNqat4IyTOn6R8BPi3H6WDyHzrlc3LkwbHTA0QA0ln/XY5IY8vlimLBJGVizNsWLFBkn0Hrzzt0rqO9jXVrd5JT/ALinqcNnGkLTF92j0roTC6zjUp1HHofPPU1ja5iLaBWZirM5UZwQo+IycjOM71bxcaitgQCHJHPJOD1yf7cqogFKsI10hcElyfER4iSMZxkc+XlUa1gV2aWYALltt8YI59N8j8aLYpa2Mvfu8wwq+6HyCNXIsVPPmB1+dOtxERJgqcbklSxyzHw6lxzHPYAbgVG+0xmNUUCIA5AXYZwc5HPPqTXCy6PEr5X0A055kHO5IAJyNvOrsB/+6Z7osDqIBIOAvXcYAxvv05muLS5VmMhAypAxpCknG4yuQRnqee/wqNxVmYo+7qmnACswZiSMsR0Go/dTkUBQaCN8Y6e8dvCMevWgElvBM5iOmPB8THWxJP6qbBT8MDyqQqrEHRWDZ051rhTk8wc5A3+fpVbJCdZB33GRgD5ZHXpTkToUYMuHGQFOT4Sx3Zj5cwMfCgFNydOhsEN4dO4GcDfJ+fI+ldzcJZlVFBXUSw933Rz0k8v0eY5EfIgjYIG0sVzghhpJznJ1bHc9eeOtcz3gWR2DlGY4AVskIOmDsBnPx2+TgEyG2EcWRIZG5ZyCcH9UDbIO+DnfqKh3cSmRSXO+CdY57DCjHL+3OosVyx71gQAzAAsfFg7HSmNwCenlU6PhcrHVjTgKv5UD3cDkMY9cjf6U3A+k+vJ1EZwdjuCOXp5/WoHE73VKAMAj3gd9yCc4AxgDoai3pVZM6pMqclVKhRgjODjBHp686n3txH3bONKs2NOPeOOa/Hb471jpKdQ4KrHhQRqAKMRuMY543wc6afs4dGpRpYjBDZ3Y7DYfrfcMVG4Xw/vRqQBEJxksSxP6TZb8fpUs20sQ1kJs2cghgF3HPoeppYgzc8PRgcBkZ9WBIxB29DuM01weye32DrltyhyMDqcn8KtVnDsH7wDbByAdx8fjy+FRkaOUspk1lGHiG2DzxjrQESTWA0WDJuXyRkeePQ1H4SmCzSErnYI3IZ9POrPi169u6vkMrDTlf1vh51R8YM7zCYKDgDYbn4kHrVSBa2l2YFxGpwzeXU06OIS6tMgxqPPAxj40xwviIOe/yrj9bbbptUuKUvLpK6k3IY5C4+PU0ISRGjbFwTn5VGbs+on1E7+Q5UxfQtCxZNLIeQXnmp3AeGySOWckliCF8qhUj1nsR2daILM5G6+EczgjmT0rX1muzd7L3axsBttnO+PLFaRRXdC1tjYLRRRWYCiiigClpKUUBxPAHVkYZVgVI8wRg1m4PZzZIkqpHhpV0l2Yu67bFS2dODvtWoqNe30cSl5GCKOrHA32Hzz0rGUU+QeY8X9lXD4PHc3bKMbB9G5A3OMZJrAXPGoIQFhGY3OnUvrtghvd+FbD2v3Yn0G3Yyal0+EbA6sfhWF4HwbSCZHAByCBg59SwONhkfPnXLJK+xi2NS8DwhlYl99iTyHoD9M8qciigjILltQUYGFYDPLc8jmpV3xtQdQUBRsBnACj0qos3Vy00kYTVl11OzatzvpJyV359awW5jYtFv4mk0KkeNyNQzlv1vgMbDkSKZ4nOInAlJYMo0EE+Js+LPQHkcj4dKcaUqh7gZwCuSN858ekAbD+amVnhDMJSFJXGWyW0+RAOxO3LG2aoK08TU77HngHOTv93Ten046yeFsKN9hjnjl61IW0UnVjQrDYnmw9B0HxqraCIycgxHQbAEefrmlkLkuHiZ71tGkqEClSDjJ5jbqevyq7juxhDr8OkhQwA2xk4Xp8Sc+m+aqLDhyrEWOFG3TxFvQH409BAmkmRyqnCnUTnY5xzyBuM43+lT4AmXGAut/FnJwM8+pG433AGxriyvEickfpbjCgNqIGkliScDV0GKkvashYgZXoPCMdTtzBOoDzqqvrcqxL5DMVbBQqAvI+Igg7gnNLEJU15KM6CSWx75Oz+6SAeR1ff6VAMDSnBYAYHiA5nnpKnGDkZJ/GrOALMx8eTuSwBJ2AIwBkk7E/Lpypq/ysQwqy6iqgoT3mN8dPCMY2G1VAk8G0KNkDFRgk4JyPU8hnPLnRxjiUjFQjYABZgTnwjHJc7nNMWsKIcsofSuSdWkDHJRy14A351yOJwTTgKil9I3UhVBzkE5GMrkf11OQdFI2bCgh2ZvfbZhtnI6YxnG9V72YZwXIOHIHkT+jj6f11oI7aKJWBfM3MFOQzkDSPUnHzptLAOADkSDDdBIq77b40oMgZohcz3F7lsKqMclsMAMBRk43G3QgfPFXcV/CIWDBgpGGOd9OMYG+xx9TzzXV1fx2+Y2SNyQuTIQdex3PmBggdTtTnDr5HGlU06VJ7sae655J0nBLc9t6uwIvD+z7vG6iQK/6GxYAHcEjmpPwztnlUi17HxIrDXKrHfW2keI+gzn4ZzTc/aI40h+fltgnzx/LUXinGmW1fR4hpxqXBwc41ZGcD+XFRO+yLZloTDbRAkd/4gpL75J28I3xXPDbhZHdo4tlHQ+IY5ggn57CqPg3CI/A01wV/TCBc4yMZJJ5/KrThvFTCTCuRh2JbGC+ScE/EVHZdRp7Fnw/sbJxFXkt3BwRkMOWeW558qW8tBAhSYa2Q+Lcggj4dK9a9nlhFFZK0a6e8JZs9TnHzFQu0/s4huJWnLuuxZlX9IjfmeQNbPCdk4mzSuDBdley08hE6xfk5TpTOGx5tjoK9QteycYjUOAJBnxptkdKxvZ264nNawSpewRLJGrCMWikID+iCZN8edWnB+N3sXELe3uZ47hLhJzlYBCyGNVbYh2znVjBrno4vCzqeFGV5b7WfTnpboW1jW2PDRGdsnB5mrGkAqu7TcTa3s7mdAC0UMsqhuRZUZhnHTIr00rELKivObR+KyRo/90IRrRXx9jQ41KGxnvfWp3Zjjd4OIG0uZo51a2a4DrD3JUrKkenAdgQdWa4qOY4etPw6crv4P9C2ZuKKKK7iBXVIKKAWsf244Rc3QEUcY0qQ4k1geIZ2wa19JWMo6lYHgtzwOSOTTKGQ7qvU5xvnIO3qKh3fB5JRg/k/CQAhGgLyB5c+YG3y619AXdkkqlXUEEEch18vKsBd+yDVkJdyKpbUQUBJ+eR+Fc0qTXBNKPHYuxc0p2SWULkeEMygfIdcbVcxdm5NeHhMeATqcEDbAVfEMgHnsK944HwD7Lb9ykhJyTrIHPboOgAxWb9oPYy5um127IPCFIOVY8/0uR+6q4SUblcU+DyYFYVOd9JwSy6gxPkwPU48+XpTV7w/Vp2VGIBAA1MSNzuemGGMdauLjshd2SKskRdt2DAh/jjyHLbngVU3N8VYDupHbG5wwPLcZI8/LyrTwzDSyN3ZLAlWLnHhA0YXkBknkOZ+WKS94pAzLhBGw2GgeIkA7cvx5mu576WSRsuyqFIQBVJLEhRqzyB9KbtOGohLSLrkBByMHpnOB8hWRLEWW1YYJ8IB2GcnJ33Ofeyf5uVSo7EgCV11YGpcbnUOrL5Z6/CuEuu9cKiqoOWZAdJx6nz+HnXUp1ro0aAxCscktgE4wT1wKEFuJ2mViPeDDZCVbX4QDnTgjSAT8BU2Lh+tz+VlRcDOrOGODgBjjA2PSrThpCKQiJGCc9c8gPEetTLmckBGAlx4jvtsc7fzVLohmLaVYdipQAE4LZZxtt56ck1zdcYEkkYjGjuxrOgAHGwwWGMcyfl61fywQTg5VVI2GdsZ/wD5yqrg4QxYi3cCPkdSlCCd2AIG+dvhQEfh12ram7pMB86D4iF0j5bnJx60zLJbh5NRCayrYUAN8QxHIkYxVtJDDFG5eQlFwNIGSmPXmd8VWWvC47hWaIxj8oSGfUSwwNs9ME4+RqooxcxtDJ34AMe2hW99em489qmTdrf73qXAY6dhpJ58s9M7GmooFtzmUeJDszk4zggELnGNyQfh1ri+4hLd6YFBnd2ARV3IboVPT4/Wm3BUrky8dZtMUcBeSQ+BY1XvNsEnUeWOpO29WFt2Ev4l1rbwkjxBTODIPTOkJn5/Or72U8CaIXMswHe961ttghViwGAPkZCc456RWv45xuO0iMsmojUqBUGp2djhVUdSf5K8DF5nVhX8Gik7bd7vsbowVtzx677O3N+dcNkySQyGOQtLFHlgFYq0bkHbUDnlvXXFeA3SRJDPbGNZ5FiDCWFzrPiAwhJAwpr1/gfE4rmITwghZCc5GltS+Ahh+sNOPkKzftQk0x2ZzjF2hyBn/Fy9KUc1rVcRGlKKSvbrdfXv5DQkrlLxT2aRWMcMs9wFk2EUMMRklkfmABqBkI2ydgM7nlXdjwTiTSd4beLTlcLPIivpB6hA+kn47VbezyBpw97MdbsWghJ5JBGdPhB93U+on4Vddqu0n2NIysfeySyd2iaggJwWJLEHAAHl1FZ4vMajr+Bh4pvjfv8ANLYqW12SIu2t3AB33DfySjnZzLKVH7iyox+Vaay47Dd2rTW7iSMq4yMgggHIZTurDqDvWd4Dxdbq3inQECRdWDzU5IIPwIIqugb7LxMhdo7+CbWo5faIV1h/i0ZYHz05NdGXZrUq1vArJJ78d10Ycep32E/Ntn+4J+FLN+eeG/ud7/yR0nYT822f7gn4VD7Q8SFvxC0nIyIrbiEpHnphRsfdXkZf/UvWX2Zk/dNLxzt13c7W1rA11OgBkAZY4os7gSStkBiN9IBPwrO9rO0/EGsbqOWwQrJBMha3uO8ZNSMNRRkUsozvp3xUrsZw8xWcZfeWUfaJWPNpZfGxPruB8AKXj3a2G0YLIsrHQZW7tNYjiDBDJJvsmo4zv1runnOIniHChFNJ8b3diaVbcsOD/wCDwfuUX/ItQ+Gfn1P9ny/xiKrZAMDGMYGMcsdMemKqeGfn1P8AZ8v8Yirz8md8an8fsWXBvqKKK+7NQoopKKAKK5U5+FdVE77gKWkoqg6ormlzQARvVfxuaGKJ5plBVFOSVycHbA+OcVY01c2qyKUdQysMEHcEVHwDyi64nw2V4kQFFKsTqGcsRgbnJyMHHxrMT8MtwgVTIclgTqAyDy+6vXJ/Z1Zs4cRlSP1SQMYxj0qi4d7G4FlLzyPMBnSvugZ88c643SnfhGbs+p57c20aZEQGgLuCBqbyyR1qpYnwl2XA92JRlhtgDbrivcL32ecOAaSSIBeZ8bhRj4Gs4bThEZDrbOSCQNLN9d39aOm1y0a7I8xa788gqMY5H0+dc8MuHLtoBYdcnlnbOa9N7S+yiOeETWqyRvgkxu2cjG2CScH51gLa2+yKY5VIJOSDkHyrW46feDj2GrkBHAIbWx1H4YA61JnLHSI5CN/HqJIIxz23znFVE/Fu9dkR/Cv6RODv0Bq6tJ44IDpIDjrz1H4+VEjBpnNpwF5NKpGrswbWSeQJG+knnU2/7PNCFX8mXwdLAFVx8ByHKrPsfwRJIzcTyFS4K4B0+uRS3fFY/cTxBRgat+VW3czeyKXg3BH0ZnAlHiAYEsoc+6CPL1rT9lOKfYHdjCg1YVzspyDvpwOQz86rrVpXDLAhDHxEJ1x1qfa9hbq4mjeZGCBlaRScBwCCfqKsb3vEqVyy9nk2uy1/rz3LH4meQ1H9oNm032GJCAXvEAzyyI5iB9RUvsnEIXvbXAUwXUhVf/tS4liPwwzD/dqb2i4S86RmJlSWGaO4jLglNaE7MFIOkgkHG+9fIykqOZOVTZan8n/Jt5iU/s0iZLadHGCl5cqR5EMuR9c1M7UqDPwwHcfb4+f7nLU3s5wlreHS7B5HkkmkZQQpkkcu2Ad8DOBnyqH2n/wjhn+vxfwc1ZYepGpmSlHhyYfA17N1/wDK7U/rIzH4mSQn76Xj9is3EeFxvnSZLliBtnTDkb0ez5dFksJ963lngYeRSV9voVPzpztJN3FzYXZV2jgmkEndqzsEkhdNWldyA2nOPOrh7QzN6/7pfW4fujPs5XHD4wOQe4A+AuJgKd7SbXfDj176Zfk1tMDXXYSzeKwgWRSrnXIVIwQZJHkwR0OGG1c8V/KcSsoxv3Ud3cv6L3RhQn4u/wB1XC+3ml4/3Sf3D90c7Cfm2z/cE/Cs17U2wyY/9Jfj6rCD9xrS9hPzbZ/uCfhVL2+szLPFGoyWs+JADzYQoQPqBTL/AOpesvsw/dNpCuFUDkAB9BWO46gM/Fyf0eEED5mdvxArTcCvBLbQSDk8UbfVFP41m+1nDrnvp2ghMou7JrMkMiiN+8JDvqI8Gh25Z3FYZTONHF/7jts1uJcGo4SfyEP7lH/yLULhn59T/Z8v8YiqytYNCIn6qqv/AAgD+Sq3hn59T/Z8v8Yiq5M741P4/YS4N9RRRX3ZqCiiigGkbTsem2en9VOiiue7Hw+G1a0pRVlugdUVzpPn9cUb+n3j+erq7oHVFc6j5ffRr9D91XUgd0Vxr+P0NL3g/tmmuPcHdFcCQedHejzH1prj3BX9peFtcW0kSnSzDY+oIP8AJXlV1wK8t2UGEkdCNxXswceYozWucFPe5dupA4BLK1vGZhh8bjl8NvhVZ2p7Cw3xDOSrAYJXG46ZzWi1UuazcU1Zi557aexm1j5O/nuF5083svQn31K5znTv6bVu6KnhxF7nm/FOwly5VIwuhRp1EgDHnjn9K6tfZGV53IP/ALZ/7q9GoqeDHqQoezfZJLQltRdztnGAB8M1fZoorYkoqyB5b294xHHema071ruFVimRYJpIZUI1rG7xqdEoDZVhnGcHblWW/tMmdo4/7nywySMEVrlzFDrIJwZGjHQHbmcVoe0DHh9/NcSBvsl2Iy8gBIhnRe7/ACgAyEddPi5AjfFTZPs13FpJhuIjg4ykinyO2d6+UzScI4i9ajdbe0m1demxsjxsys7DXkssU7Turv8Aapk1R57sqmhB3ef0PCcHr8a77Sj9scM/1+P+DmqfLe21pEAzwwRoMAZRFA9F/mG9RuzUD395HeaGS0tw/cFwVaaVxpMoU7iNUyFJ5lifhyZdSlXxqqwjaKd/JLoivZD/AB7gNxa3Ml3aR9/HPhri3BCvrAC97CW2LFQAyHGcAjflXP7QLVNpu/gb9WW3uFYf8KEfQ16XRX0WKynD4meuV0/Lr9zBSaPNU7arMMWcFzdOdhohkjjz/pSzKqqPXer7sx2VkiWee5Kvd3C6W0e5GgB0RRk9ASST1Jz0rWUVsweW0MI24Xv3fJG2zybsxx77PZ28EtrfCSKNUYC0nYahscEDBHrU/hc7XfFLORLe5WOGO57xp4JIlGtUVQC4Gokg7CvSqKwo5XRpVvHje+75239PMup2seZKknCS8MsUr2QZmgmiRpe7RiW7qVFyy6SThsEEEUHt5FICtnHPdy/oxxwzKM9NbyKqovmc16bRWutk2Gq1XUd992k9n9L/AFGpnmPDu15EMYmtr7vdC95iznx3mBqxgctWal9lpXuOLfaFguI4ks3iLTwvD+UaaNwAHAz4QTt5V6HRWzD5VQw9XxYXvv8ADf0Dk2FFFLXqGIUlFFAFFFFAFFFFAFFFFAFFFFAFFFFAGKTQPIUlFSyYF0DyFGgeQpKKmldgHdjyFHdjyFFFNEewDQPKl0CkoppXYC6B/bNJoH9iaKKaY9gI0QIwdwdsHOMVRzdgOHMSzWNqSdye6j3PyHOiimiPYHVn2FsImDR2dsrDcMIkyD6EjIq80fH6mkoppXYBo+P1NGj4/U0UU0rsA0fH6ml0+ppKKaUA0+p+7+al0+p+6koppQDB86MHzH0/rooppX7YDf0oyfL7/wCqiimnzAGTHPb+3pXanNJRWmNR+I4din//2Q=="/>
          <p:cNvSpPr>
            <a:spLocks noChangeAspect="1" noChangeArrowheads="1"/>
          </p:cNvSpPr>
          <p:nvPr/>
        </p:nvSpPr>
        <p:spPr bwMode="auto">
          <a:xfrm>
            <a:off x="207433" y="-192617"/>
            <a:ext cx="406400" cy="406401"/>
          </a:xfrm>
          <a:prstGeom prst="rect">
            <a:avLst/>
          </a:prstGeom>
          <a:noFill/>
          <a:ln w="9525">
            <a:noFill/>
            <a:miter lim="800000"/>
            <a:headEnd/>
            <a:tailEnd/>
          </a:ln>
        </p:spPr>
        <p:txBody>
          <a:bodyPr lIns="121917" tIns="60958" rIns="121917" bIns="60958"/>
          <a:lstStyle/>
          <a:p>
            <a:endParaRPr lang="en-US"/>
          </a:p>
        </p:txBody>
      </p:sp>
      <p:pic>
        <p:nvPicPr>
          <p:cNvPr id="73733" name="Picture 2"/>
          <p:cNvPicPr>
            <a:picLocks noChangeAspect="1" noChangeArrowheads="1"/>
          </p:cNvPicPr>
          <p:nvPr/>
        </p:nvPicPr>
        <p:blipFill>
          <a:blip r:embed="rId3" cstate="print"/>
          <a:srcRect/>
          <a:stretch>
            <a:fillRect/>
          </a:stretch>
        </p:blipFill>
        <p:spPr bwMode="auto">
          <a:xfrm>
            <a:off x="508001" y="1478644"/>
            <a:ext cx="1394884" cy="2311403"/>
          </a:xfrm>
          <a:prstGeom prst="rect">
            <a:avLst/>
          </a:prstGeom>
          <a:noFill/>
          <a:ln w="9525">
            <a:noFill/>
            <a:miter lim="800000"/>
            <a:headEnd/>
            <a:tailEnd/>
          </a:ln>
        </p:spPr>
      </p:pic>
      <p:pic>
        <p:nvPicPr>
          <p:cNvPr id="14" name="Picture 3"/>
          <p:cNvPicPr>
            <a:picLocks noChangeAspect="1" noChangeArrowheads="1"/>
          </p:cNvPicPr>
          <p:nvPr/>
        </p:nvPicPr>
        <p:blipFill>
          <a:blip r:embed="rId4" cstate="print"/>
          <a:srcRect/>
          <a:stretch>
            <a:fillRect/>
          </a:stretch>
        </p:blipFill>
        <p:spPr bwMode="auto">
          <a:xfrm>
            <a:off x="232231" y="3808190"/>
            <a:ext cx="2004484" cy="2743200"/>
          </a:xfrm>
          <a:prstGeom prst="rect">
            <a:avLst/>
          </a:prstGeom>
          <a:noFill/>
          <a:ln w="9525">
            <a:noFill/>
            <a:miter lim="800000"/>
            <a:headEnd/>
            <a:tailEnd/>
          </a:ln>
        </p:spPr>
      </p:pic>
      <p:pic>
        <p:nvPicPr>
          <p:cNvPr id="73735" name="Picture 6" descr="http://t0.gstatic.com/images?q=tbn:ANd9GcQoym7P5g9Wc_UCiY-6fDExO9m4p6CV8fqROY4B42LFKEnARQok-w"/>
          <p:cNvPicPr>
            <a:picLocks noChangeAspect="1" noChangeArrowheads="1"/>
          </p:cNvPicPr>
          <p:nvPr/>
        </p:nvPicPr>
        <p:blipFill>
          <a:blip r:embed="rId5" cstate="print"/>
          <a:srcRect/>
          <a:stretch>
            <a:fillRect/>
          </a:stretch>
        </p:blipFill>
        <p:spPr bwMode="auto">
          <a:xfrm>
            <a:off x="2641600" y="3429001"/>
            <a:ext cx="2745317" cy="2120900"/>
          </a:xfrm>
          <a:prstGeom prst="rect">
            <a:avLst/>
          </a:prstGeom>
          <a:noFill/>
          <a:ln w="9525">
            <a:noFill/>
            <a:miter lim="800000"/>
            <a:headEnd/>
            <a:tailEnd/>
          </a:ln>
        </p:spPr>
      </p:pic>
      <p:pic>
        <p:nvPicPr>
          <p:cNvPr id="73736" name="Picture 7"/>
          <p:cNvPicPr>
            <a:picLocks noChangeAspect="1" noChangeArrowheads="1"/>
          </p:cNvPicPr>
          <p:nvPr/>
        </p:nvPicPr>
        <p:blipFill>
          <a:blip r:embed="rId6" cstate="print"/>
          <a:srcRect/>
          <a:stretch>
            <a:fillRect/>
          </a:stretch>
        </p:blipFill>
        <p:spPr bwMode="auto">
          <a:xfrm>
            <a:off x="5791200" y="0"/>
            <a:ext cx="6400800" cy="1857829"/>
          </a:xfrm>
          <a:prstGeom prst="rect">
            <a:avLst/>
          </a:prstGeom>
          <a:noFill/>
          <a:ln w="9525">
            <a:noFill/>
            <a:miter lim="800000"/>
            <a:headEnd/>
            <a:tailEnd/>
          </a:ln>
        </p:spPr>
      </p:pic>
      <p:pic>
        <p:nvPicPr>
          <p:cNvPr id="538627" name="Picture 3"/>
          <p:cNvPicPr>
            <a:picLocks noChangeAspect="1" noChangeArrowheads="1"/>
          </p:cNvPicPr>
          <p:nvPr/>
        </p:nvPicPr>
        <p:blipFill>
          <a:blip r:embed="rId7" cstate="print"/>
          <a:srcRect/>
          <a:stretch>
            <a:fillRect/>
          </a:stretch>
        </p:blipFill>
        <p:spPr bwMode="auto">
          <a:xfrm>
            <a:off x="762000" y="560533"/>
            <a:ext cx="4985657" cy="856123"/>
          </a:xfrm>
          <a:prstGeom prst="rect">
            <a:avLst/>
          </a:prstGeom>
          <a:noFill/>
          <a:ln w="9525">
            <a:noFill/>
            <a:miter lim="800000"/>
            <a:headEnd/>
            <a:tailEnd/>
          </a:ln>
        </p:spPr>
      </p:pic>
      <p:pic>
        <p:nvPicPr>
          <p:cNvPr id="522241" name="Picture 1"/>
          <p:cNvPicPr>
            <a:picLocks noChangeAspect="1" noChangeArrowheads="1"/>
          </p:cNvPicPr>
          <p:nvPr/>
        </p:nvPicPr>
        <p:blipFill>
          <a:blip r:embed="rId8" cstate="print"/>
          <a:srcRect/>
          <a:stretch>
            <a:fillRect/>
          </a:stretch>
        </p:blipFill>
        <p:spPr bwMode="auto">
          <a:xfrm>
            <a:off x="8737600" y="4091219"/>
            <a:ext cx="3352800" cy="2400300"/>
          </a:xfrm>
          <a:prstGeom prst="rect">
            <a:avLst/>
          </a:prstGeom>
          <a:noFill/>
          <a:ln w="9525">
            <a:noFill/>
            <a:miter lim="800000"/>
            <a:headEnd/>
            <a:tailEnd/>
          </a:ln>
        </p:spPr>
      </p:pic>
      <p:grpSp>
        <p:nvGrpSpPr>
          <p:cNvPr id="2" name="Group 5"/>
          <p:cNvGrpSpPr>
            <a:grpSpLocks/>
          </p:cNvGrpSpPr>
          <p:nvPr/>
        </p:nvGrpSpPr>
        <p:grpSpPr bwMode="auto">
          <a:xfrm>
            <a:off x="8011885" y="2296878"/>
            <a:ext cx="4063249" cy="1524016"/>
            <a:chOff x="1664" y="3638"/>
            <a:chExt cx="2675" cy="875"/>
          </a:xfrm>
          <a:solidFill>
            <a:srgbClr val="CCFF33"/>
          </a:solidFill>
        </p:grpSpPr>
        <p:sp>
          <p:nvSpPr>
            <p:cNvPr id="12" name="AutoShape 6"/>
            <p:cNvSpPr>
              <a:spLocks noChangeArrowheads="1"/>
            </p:cNvSpPr>
            <p:nvPr/>
          </p:nvSpPr>
          <p:spPr bwMode="auto">
            <a:xfrm>
              <a:off x="1664" y="3638"/>
              <a:ext cx="2675" cy="875"/>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a:defRPr/>
              </a:pPr>
              <a:endParaRPr lang="en-US" dirty="0">
                <a:latin typeface="+mn-lt"/>
                <a:cs typeface="+mn-cs"/>
              </a:endParaRPr>
            </a:p>
          </p:txBody>
        </p:sp>
        <p:sp>
          <p:nvSpPr>
            <p:cNvPr id="13" name="Text Box 7"/>
            <p:cNvSpPr txBox="1">
              <a:spLocks noChangeArrowheads="1"/>
            </p:cNvSpPr>
            <p:nvPr/>
          </p:nvSpPr>
          <p:spPr bwMode="auto">
            <a:xfrm>
              <a:off x="2265" y="3812"/>
              <a:ext cx="1538" cy="473"/>
            </a:xfrm>
            <a:prstGeom prst="rect">
              <a:avLst/>
            </a:prstGeom>
            <a:grpFill/>
            <a:ln w="12700" cap="sq">
              <a:noFill/>
              <a:miter lim="800000"/>
              <a:headEnd type="none" w="sm" len="sm"/>
              <a:tailEnd type="none" w="sm" len="sm"/>
            </a:ln>
          </p:spPr>
          <p:txBody>
            <a:bodyPr wrap="square">
              <a:spAutoFit/>
            </a:bodyPr>
            <a:lstStyle/>
            <a:p>
              <a:pPr algn="ctr">
                <a:spcBef>
                  <a:spcPct val="50000"/>
                </a:spcBef>
                <a:defRPr/>
              </a:pPr>
              <a:r>
                <a:rPr lang="en-US" sz="1900" b="1" dirty="0" smtClean="0">
                  <a:solidFill>
                    <a:srgbClr val="FF0000"/>
                  </a:solidFill>
                  <a:latin typeface="Arial Narrow" pitchFamily="34" charset="0"/>
                </a:rPr>
                <a:t>SILBINOL(</a:t>
              </a:r>
              <a:r>
                <a:rPr lang="en-US" sz="1900" b="1" dirty="0" err="1" smtClean="0">
                  <a:solidFill>
                    <a:srgbClr val="FF0000"/>
                  </a:solidFill>
                  <a:latin typeface="Arial Narrow" pitchFamily="34" charset="0"/>
                </a:rPr>
                <a:t>kino</a:t>
              </a:r>
              <a:r>
                <a:rPr lang="en-US" sz="1900" b="1" dirty="0" smtClean="0">
                  <a:solidFill>
                    <a:srgbClr val="FF0000"/>
                  </a:solidFill>
                  <a:latin typeface="Arial Narrow" pitchFamily="34" charset="0"/>
                </a:rPr>
                <a:t> tree)</a:t>
              </a:r>
            </a:p>
            <a:p>
              <a:pPr algn="ctr">
                <a:spcBef>
                  <a:spcPct val="50000"/>
                </a:spcBef>
                <a:defRPr/>
              </a:pPr>
              <a:r>
                <a:rPr lang="en-US" sz="1900" b="1" dirty="0" smtClean="0">
                  <a:solidFill>
                    <a:srgbClr val="FF0000"/>
                  </a:solidFill>
                  <a:latin typeface="Arial Narrow" pitchFamily="34" charset="0"/>
                </a:rPr>
                <a:t>(Kempu Honne Mara)</a:t>
              </a:r>
              <a:endParaRPr lang="en-US" sz="1900" b="1" dirty="0">
                <a:solidFill>
                  <a:srgbClr val="FF0000"/>
                </a:solidFill>
                <a:latin typeface="Arial Narrow" pitchFamily="34" charset="0"/>
              </a:endParaRPr>
            </a:p>
          </p:txBody>
        </p:sp>
      </p:grpSp>
      <p:pic>
        <p:nvPicPr>
          <p:cNvPr id="522242" name="Picture 2"/>
          <p:cNvPicPr>
            <a:picLocks noChangeAspect="1" noChangeArrowheads="1"/>
          </p:cNvPicPr>
          <p:nvPr/>
        </p:nvPicPr>
        <p:blipFill>
          <a:blip r:embed="rId9" cstate="print"/>
          <a:srcRect/>
          <a:stretch>
            <a:fillRect/>
          </a:stretch>
        </p:blipFill>
        <p:spPr bwMode="auto">
          <a:xfrm>
            <a:off x="4673600" y="5141692"/>
            <a:ext cx="3911600" cy="1320800"/>
          </a:xfrm>
          <a:prstGeom prst="rect">
            <a:avLst/>
          </a:prstGeom>
          <a:noFill/>
          <a:ln w="9525">
            <a:noFill/>
            <a:miter lim="800000"/>
            <a:headEnd/>
            <a:tailEnd/>
          </a:ln>
        </p:spPr>
      </p:pic>
      <p:pic>
        <p:nvPicPr>
          <p:cNvPr id="522244" name="Picture 4"/>
          <p:cNvPicPr>
            <a:picLocks noChangeAspect="1" noChangeArrowheads="1"/>
          </p:cNvPicPr>
          <p:nvPr/>
        </p:nvPicPr>
        <p:blipFill>
          <a:blip r:embed="rId10" cstate="print"/>
          <a:srcRect/>
          <a:stretch>
            <a:fillRect/>
          </a:stretch>
        </p:blipFill>
        <p:spPr bwMode="auto">
          <a:xfrm>
            <a:off x="5892800" y="3225806"/>
            <a:ext cx="1600200" cy="1930400"/>
          </a:xfrm>
          <a:prstGeom prst="rect">
            <a:avLst/>
          </a:prstGeom>
          <a:noFill/>
          <a:ln w="9525">
            <a:noFill/>
            <a:miter lim="800000"/>
            <a:headEnd/>
            <a:tailEnd/>
          </a:ln>
        </p:spPr>
      </p:pic>
      <p:sp>
        <p:nvSpPr>
          <p:cNvPr id="17" name="Rectangle 16"/>
          <p:cNvSpPr/>
          <p:nvPr/>
        </p:nvSpPr>
        <p:spPr>
          <a:xfrm>
            <a:off x="-50800" y="-50801"/>
            <a:ext cx="21662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Special care</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31082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par>
                                <p:cTn id="7" presetID="12" presetClass="entr" presetSubtype="8" fill="hold" nodeType="withEffect">
                                  <p:stCondLst>
                                    <p:cond delay="0"/>
                                  </p:stCondLst>
                                  <p:childTnLst>
                                    <p:set>
                                      <p:cBhvr>
                                        <p:cTn id="8" dur="1" fill="hold">
                                          <p:stCondLst>
                                            <p:cond delay="0"/>
                                          </p:stCondLst>
                                        </p:cTn>
                                        <p:tgtEl>
                                          <p:spTgt spid="538627"/>
                                        </p:tgtEl>
                                        <p:attrNameLst>
                                          <p:attrName>style.visibility</p:attrName>
                                        </p:attrNameLst>
                                      </p:cBhvr>
                                      <p:to>
                                        <p:strVal val="visible"/>
                                      </p:to>
                                    </p:set>
                                    <p:animEffect transition="in" filter="slide(fromLeft)">
                                      <p:cBhvr>
                                        <p:cTn id="9" dur="500"/>
                                        <p:tgtEl>
                                          <p:spTgt spid="538627"/>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522245"/>
                                        </p:tgtEl>
                                        <p:attrNameLst>
                                          <p:attrName>style.visibility</p:attrName>
                                        </p:attrNameLst>
                                      </p:cBhvr>
                                      <p:to>
                                        <p:strVal val="visible"/>
                                      </p:to>
                                    </p:set>
                                    <p:animEffect transition="in" filter="slide(fromBottom)">
                                      <p:cBhvr>
                                        <p:cTn id="14" dur="500"/>
                                        <p:tgtEl>
                                          <p:spTgt spid="522245"/>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80">
                                          <p:stCondLst>
                                            <p:cond delay="0"/>
                                          </p:stCondLst>
                                        </p:cTn>
                                        <p:tgtEl>
                                          <p:spTgt spid="2"/>
                                        </p:tgtEl>
                                      </p:cBhvr>
                                    </p:animEffect>
                                    <p:anim calcmode="lin" valueType="num">
                                      <p:cBhvr>
                                        <p:cTn id="20"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25" dur="26">
                                          <p:stCondLst>
                                            <p:cond delay="650"/>
                                          </p:stCondLst>
                                        </p:cTn>
                                        <p:tgtEl>
                                          <p:spTgt spid="2"/>
                                        </p:tgtEl>
                                      </p:cBhvr>
                                      <p:to x="100000" y="60000"/>
                                    </p:animScale>
                                    <p:animScale>
                                      <p:cBhvr>
                                        <p:cTn id="26" dur="166" decel="50000">
                                          <p:stCondLst>
                                            <p:cond delay="676"/>
                                          </p:stCondLst>
                                        </p:cTn>
                                        <p:tgtEl>
                                          <p:spTgt spid="2"/>
                                        </p:tgtEl>
                                      </p:cBhvr>
                                      <p:to x="100000" y="100000"/>
                                    </p:animScale>
                                    <p:animScale>
                                      <p:cBhvr>
                                        <p:cTn id="27" dur="26">
                                          <p:stCondLst>
                                            <p:cond delay="1312"/>
                                          </p:stCondLst>
                                        </p:cTn>
                                        <p:tgtEl>
                                          <p:spTgt spid="2"/>
                                        </p:tgtEl>
                                      </p:cBhvr>
                                      <p:to x="100000" y="80000"/>
                                    </p:animScale>
                                    <p:animScale>
                                      <p:cBhvr>
                                        <p:cTn id="28" dur="166" decel="50000">
                                          <p:stCondLst>
                                            <p:cond delay="1338"/>
                                          </p:stCondLst>
                                        </p:cTn>
                                        <p:tgtEl>
                                          <p:spTgt spid="2"/>
                                        </p:tgtEl>
                                      </p:cBhvr>
                                      <p:to x="100000" y="100000"/>
                                    </p:animScale>
                                    <p:animScale>
                                      <p:cBhvr>
                                        <p:cTn id="29" dur="26">
                                          <p:stCondLst>
                                            <p:cond delay="1642"/>
                                          </p:stCondLst>
                                        </p:cTn>
                                        <p:tgtEl>
                                          <p:spTgt spid="2"/>
                                        </p:tgtEl>
                                      </p:cBhvr>
                                      <p:to x="100000" y="90000"/>
                                    </p:animScale>
                                    <p:animScale>
                                      <p:cBhvr>
                                        <p:cTn id="30" dur="166" decel="50000">
                                          <p:stCondLst>
                                            <p:cond delay="1668"/>
                                          </p:stCondLst>
                                        </p:cTn>
                                        <p:tgtEl>
                                          <p:spTgt spid="2"/>
                                        </p:tgtEl>
                                      </p:cBhvr>
                                      <p:to x="100000" y="100000"/>
                                    </p:animScale>
                                    <p:animScale>
                                      <p:cBhvr>
                                        <p:cTn id="31" dur="26">
                                          <p:stCondLst>
                                            <p:cond delay="1808"/>
                                          </p:stCondLst>
                                        </p:cTn>
                                        <p:tgtEl>
                                          <p:spTgt spid="2"/>
                                        </p:tgtEl>
                                      </p:cBhvr>
                                      <p:to x="100000" y="95000"/>
                                    </p:animScale>
                                    <p:animScale>
                                      <p:cBhvr>
                                        <p:cTn id="32" dur="166" decel="50000">
                                          <p:stCondLst>
                                            <p:cond delay="1834"/>
                                          </p:stCondLst>
                                        </p:cTn>
                                        <p:tgtEl>
                                          <p:spTgt spid="2"/>
                                        </p:tgtEl>
                                      </p:cBhvr>
                                      <p:to x="100000" y="100000"/>
                                    </p:animScale>
                                  </p:childTnLst>
                                </p:cTn>
                              </p:par>
                              <p:par>
                                <p:cTn id="33" presetID="12" presetClass="entr" presetSubtype="4" fill="hold" nodeType="withEffect">
                                  <p:stCondLst>
                                    <p:cond delay="0"/>
                                  </p:stCondLst>
                                  <p:childTnLst>
                                    <p:set>
                                      <p:cBhvr>
                                        <p:cTn id="34" dur="1" fill="hold">
                                          <p:stCondLst>
                                            <p:cond delay="0"/>
                                          </p:stCondLst>
                                        </p:cTn>
                                        <p:tgtEl>
                                          <p:spTgt spid="522241"/>
                                        </p:tgtEl>
                                        <p:attrNameLst>
                                          <p:attrName>style.visibility</p:attrName>
                                        </p:attrNameLst>
                                      </p:cBhvr>
                                      <p:to>
                                        <p:strVal val="visible"/>
                                      </p:to>
                                    </p:set>
                                    <p:animEffect transition="in" filter="slide(fromBottom)">
                                      <p:cBhvr>
                                        <p:cTn id="35" dur="500"/>
                                        <p:tgtEl>
                                          <p:spTgt spid="522241"/>
                                        </p:tgtEl>
                                      </p:cBhvr>
                                    </p:animEffect>
                                  </p:childTnLst>
                                </p:cTn>
                              </p:par>
                              <p:par>
                                <p:cTn id="36" presetID="12" presetClass="entr" presetSubtype="4" fill="hold" nodeType="withEffect">
                                  <p:stCondLst>
                                    <p:cond delay="0"/>
                                  </p:stCondLst>
                                  <p:childTnLst>
                                    <p:set>
                                      <p:cBhvr>
                                        <p:cTn id="37" dur="1" fill="hold">
                                          <p:stCondLst>
                                            <p:cond delay="0"/>
                                          </p:stCondLst>
                                        </p:cTn>
                                        <p:tgtEl>
                                          <p:spTgt spid="522242"/>
                                        </p:tgtEl>
                                        <p:attrNameLst>
                                          <p:attrName>style.visibility</p:attrName>
                                        </p:attrNameLst>
                                      </p:cBhvr>
                                      <p:to>
                                        <p:strVal val="visible"/>
                                      </p:to>
                                    </p:set>
                                    <p:animEffect transition="in" filter="slide(fromBottom)">
                                      <p:cBhvr>
                                        <p:cTn id="38" dur="500"/>
                                        <p:tgtEl>
                                          <p:spTgt spid="522242"/>
                                        </p:tgtEl>
                                      </p:cBhvr>
                                    </p:animEffect>
                                  </p:childTnLst>
                                </p:cTn>
                              </p:par>
                              <p:par>
                                <p:cTn id="39" presetID="12" presetClass="entr" presetSubtype="4" fill="hold" nodeType="withEffect">
                                  <p:stCondLst>
                                    <p:cond delay="0"/>
                                  </p:stCondLst>
                                  <p:childTnLst>
                                    <p:set>
                                      <p:cBhvr>
                                        <p:cTn id="40" dur="1" fill="hold">
                                          <p:stCondLst>
                                            <p:cond delay="0"/>
                                          </p:stCondLst>
                                        </p:cTn>
                                        <p:tgtEl>
                                          <p:spTgt spid="522244"/>
                                        </p:tgtEl>
                                        <p:attrNameLst>
                                          <p:attrName>style.visibility</p:attrName>
                                        </p:attrNameLst>
                                      </p:cBhvr>
                                      <p:to>
                                        <p:strVal val="visible"/>
                                      </p:to>
                                    </p:set>
                                    <p:animEffect transition="in" filter="slide(fromBottom)">
                                      <p:cBhvr>
                                        <p:cTn id="41" dur="500"/>
                                        <p:tgtEl>
                                          <p:spTgt spid="522244"/>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slide(fromBottom)">
                                      <p:cBhvr>
                                        <p:cTn id="4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7</a:t>
            </a:fld>
            <a:endParaRPr lang="en-IN"/>
          </a:p>
        </p:txBody>
      </p:sp>
      <p:pic>
        <p:nvPicPr>
          <p:cNvPr id="15362" name="Picture 2"/>
          <p:cNvPicPr>
            <a:picLocks noChangeAspect="1" noChangeArrowheads="1"/>
          </p:cNvPicPr>
          <p:nvPr/>
        </p:nvPicPr>
        <p:blipFill>
          <a:blip r:embed="rId2" cstate="print"/>
          <a:srcRect/>
          <a:stretch>
            <a:fillRect/>
          </a:stretch>
        </p:blipFill>
        <p:spPr bwMode="auto">
          <a:xfrm>
            <a:off x="0" y="0"/>
            <a:ext cx="12192000" cy="6589486"/>
          </a:xfrm>
          <a:prstGeom prst="rect">
            <a:avLst/>
          </a:prstGeom>
          <a:noFill/>
          <a:ln w="9525">
            <a:noFill/>
            <a:miter lim="800000"/>
            <a:headEnd/>
            <a:tailEnd/>
          </a:ln>
          <a:effectLst/>
        </p:spPr>
      </p:pic>
      <p:sp>
        <p:nvSpPr>
          <p:cNvPr id="4" name="Rectangle 3"/>
          <p:cNvSpPr/>
          <p:nvPr/>
        </p:nvSpPr>
        <p:spPr>
          <a:xfrm>
            <a:off x="406400" y="241299"/>
            <a:ext cx="21662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Special care</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357258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4"/>
          <p:cNvPicPr>
            <a:picLocks noChangeAspect="1" noChangeArrowheads="1"/>
          </p:cNvPicPr>
          <p:nvPr/>
        </p:nvPicPr>
        <p:blipFill>
          <a:blip r:embed="rId2" cstate="print"/>
          <a:srcRect/>
          <a:stretch>
            <a:fillRect/>
          </a:stretch>
        </p:blipFill>
        <p:spPr bwMode="auto">
          <a:xfrm>
            <a:off x="5370288" y="2533959"/>
            <a:ext cx="6807200" cy="4004733"/>
          </a:xfrm>
          <a:prstGeom prst="rect">
            <a:avLst/>
          </a:prstGeom>
          <a:noFill/>
          <a:ln w="9525">
            <a:noFill/>
            <a:miter lim="800000"/>
            <a:headEnd/>
            <a:tailEnd/>
          </a:ln>
        </p:spPr>
      </p:pic>
      <p:pic>
        <p:nvPicPr>
          <p:cNvPr id="111618" name="Picture 2" descr="boswellia sample for article"/>
          <p:cNvPicPr>
            <a:picLocks noChangeAspect="1" noChangeArrowheads="1"/>
          </p:cNvPicPr>
          <p:nvPr/>
        </p:nvPicPr>
        <p:blipFill>
          <a:blip r:embed="rId3" cstate="print"/>
          <a:srcRect/>
          <a:stretch>
            <a:fillRect/>
          </a:stretch>
        </p:blipFill>
        <p:spPr bwMode="auto">
          <a:xfrm>
            <a:off x="8621486" y="3211295"/>
            <a:ext cx="3550021" cy="3349161"/>
          </a:xfrm>
          <a:prstGeom prst="rect">
            <a:avLst/>
          </a:prstGeom>
          <a:noFill/>
        </p:spPr>
      </p:pic>
      <p:pic>
        <p:nvPicPr>
          <p:cNvPr id="74755" name="Picture 12" descr="http://painbehindkneecure.com/wp-content/uploads/2013/06/Arthritic-Knee-Joint-Pain.jpg"/>
          <p:cNvPicPr>
            <a:picLocks noChangeAspect="1" noChangeArrowheads="1"/>
          </p:cNvPicPr>
          <p:nvPr/>
        </p:nvPicPr>
        <p:blipFill>
          <a:blip r:embed="rId4" cstate="print"/>
          <a:srcRect/>
          <a:stretch>
            <a:fillRect/>
          </a:stretch>
        </p:blipFill>
        <p:spPr bwMode="auto">
          <a:xfrm>
            <a:off x="2119084" y="3037120"/>
            <a:ext cx="3530600" cy="3530600"/>
          </a:xfrm>
          <a:prstGeom prst="rect">
            <a:avLst/>
          </a:prstGeom>
          <a:noFill/>
          <a:ln w="9525">
            <a:noFill/>
            <a:miter lim="800000"/>
            <a:headEnd/>
            <a:tailEnd/>
          </a:ln>
        </p:spPr>
      </p:pic>
      <p:sp>
        <p:nvSpPr>
          <p:cNvPr id="74756" name="AutoShape 9" descr="data:image/jpeg;base64,/9j/4AAQSkZJRgABAQAAAQABAAD/2wCEAAkGBhQSERQUExQVFRUWFxcVGRgVGBUXFxoWHRkVGBkcGhcXHCYgGxkkGhgXIC8gIycpLCwsGh4xNTAqNSYrLCkBCQoKDgwOGA8PGiokHyQsLCwsLCwsLSwpLCwsLCwsKiwsLCwsLCwsLCwsKSwsLCwsLCwpLCwpLCwsLSksLCwsLP/AABEIAKcBLQMBIgACEQEDEQH/xAAcAAABBQEBAQAAAAAAAAAAAAAAAQMEBQYCBwj/xABSEAACAQMCAwUFAwQLDgUFAAABAgMABBESIQUxQQYTIlFhBzJxgZEUobEjNUJSFyRzk7O0wdHT4fAVMzRDU1VidHWCkrLC0hYlVIOiRWNylPH/xAAaAQEBAAMBAQAAAAAAAAAAAAAAAQIDBAUG/8QANBEAAgECBQIDBwMDBQAAAAAAAAECAxEEBRIhMUFRE2GBIjJxkaGxwdHw8TVScgYjMzRi/9oADAMBAAIRAxEAPwD20xD4fDaqbtD2st7IL30hLvkRxIpklkP+hGm5+PL1q14herDFJK5wkaNIx8lUFj9wNeedkrNpFN9OM3N0O8JO/dxHeOJM+6gTGfMk5zXm4/FQwdPXbd7JcFSuWQ7f3LHKcLuCnnJLbRN+9s5x9afT2lxIwW7guLQMQBJMEaHJ6GaJmVf97Aqu452shtWCusrtoMrCGMyaIQcGR8e6gPX0NWjokseCFeORdwRlWRh1HUEGvBWdYmGmdSC0vjnf4N3M9KL7i3Go7aB7iUkRxrrYgatvQDnzH1qiXt6x5cOvvpbD/mnBrE8SnaHhXFrBiSttGjwFjk/Z5SCqZO50MrLnyxW5i5D4D8K9HMMznh4U50rNTTe/p2t3MVG4w/tDYf8A03iHyS3P4T0sXtLiB/bFteWq/wCUmh/Jj4tEz6ficCqziXbK1t5WildlZQhY93IUUP7pZ1UqoPrVyQCOhBHoQQfxFcDzzEw0yqU1Z8cq/wADLSjQS8SjWIy6gUCl8r4sqBqJGOe3lWUi9pmpQycO4iysAVIihwQdwd5s7iqPh5+zLxWxU/kfsj3cKb4jV0lSVF8k7wBgOmo1Z9kh+0LT/V4f4Na9HG5nKjRp1qaTUu/8mKiS/wBkZv8ANnEf3qH+mo/ZGb/NnEf3qH+mpriPH7a3YLPPFExGQJHVSRnGQCeWRUZe2thkfty25/5WP+evOWd4uSuqa+TMtKLB/adAYrd44bmZrgSlYo0QyKIm0SawzgDDbbE/Suf2Rm/zZxH96h/pqxfZG4LPw06iQ0XEjnJII+1DSfUY5VviQNzXVj83q4aqqcYrhPqRRuRf2Rm/zZxH96h/pqdsvaKjzRRSWl5b98/do80cYQvgsFykjHJCnpVX/wCNbD/1lt++p/PVNx7tbatPYGKeKUrdq7LG6udIjl3wDsM43qYbNcTVqxhOnZPrZhxVjUv7S0LyLFZX06o7xmSKOMoWQlW0lpAcAgjkKbl9qCRjVNZX8MYIDSSRxaEBIGW0yk4yRyBqm9nlwZLR3OMtc3J2x1lY9KvOLcPE8EsRx+URk3AIyQQDg+RwflWqtnlSlXdNxVk7db2uFHYncf7cJbTi3EFzcS92JStuiNpQsVBYu6jcg8s8qrbj2orEpeawv4o1xqkeKLSoyBk6ZScb9AaynY3tB9rvFc/3xOHQxS5GCJkmkR9/LIzj1q49oTY4ZdnAOI+R5e8tdWJzWpSxSoKKs2vrYKO1z0gHO9LTcK+FdzyHl5V3o9T9381e9d9jAWik0nz/AApMHz+7+ul32+wOqK5wfMfT+ujf0pq8gdUVzv6fX+qjJ8vvpqX7QOqK51eh+7+ejX6GmpA7zRmuO8H9gaUSDzFNce4OqSjNFZAKXNJRQC5pa5paAyntVnKcIvMc2jEf/G6R/g1LFGFUKOSgAfADFM+1380XHoYD9LiA1Jbmfia+U/1G/wDiX+X4NkDHXXFrWO94kt1OkIks4LdWff3xcFsKMkgZBP8AXVHw/ty8MUcQvOEsI0SMMz3wJCqFBOIeZxS397HF2kDyuka9xjU7Ki5MRxuxAr0eCZXUMjBlYZDKQykeYI2IrVWxdKlQo06tLUtKd7259AluebX1yLm04pdG5tJHFnHB3dq0pGkTF9bd8inO+kYBFelxch8B+Fee9u/77xH/AGUn8bavQo+Q+A/CtOazjPD4eUI2Vpbc24EeWYvjEsqXHE40tZ5jeWsMEbKn5ENolVi8jEABdYPXl0rXcOte6hjjJyUREz56VC5+eKruIdr7SCbuZZlSTw7Mr4Gr3cvp0gH1Iqw4jZmWNkEkkWRjXEQrj4Eg4rhxGIq1aVKnUjpils7Pfjfz9DJIzxXvbni0q7rBw9rUnp3jCSZ1B81GjPkTVp2S/wAAtP8AV4f4Nar+zTdzw7iVgwXvLWKVtajBmjlid0lbJ3kOGVvVRVh2S/wC0/1eH+DWvUzaEYYShGDuu/fYxjyyDxXhtwL5LmGC3nUWxgKTuVAYy95qHgboAPmaclvrtVLHhnDsAEnEp5AZP+IqTxXtRFbyrEyzPIyd4FhieU6NWnJ0A432+lQbrtjGyOot77JVgP2pPzIIH6NasJi8fClGNKF49PZYaQsvFFubzhU6J3ay2Nw4Tbw57g42AG3wFaGZMqwHMgj6isnw6yeGXg0cilHTh8wZTsQf2vkEdCPKtc74BJ5AE/Stee/9v0X5LHgyfAbW9traKA2HD5DGgTW0p1NjqfyJ3+dZntfc3CzRC6ht4hL3mj7MRtp0kg+BdsEb5rRQ+1exf3TO3/4wSH8Ky3bLtFDfz2ncCUiIzai0bJgsEC+9z3Br08NisdUqqNaFo732a6O31MJJWNV7Kj/5eMf5af8AhDWtMo1Bc7kFgPQFQT9WX61lPZaP2h/78/8ACGnO0vFu44jw3JwspuYT/vC30/8AzC14GIpupi6kV3k/km/wZrgquynC+443xBcYV41lX4SOHP0YsPlV57RvzXd/uf8A1LVn/cz9t/aB1gMLfKQOv4vVX7RvzXd/uf8A1LVVbxsTSl/gvlZF6GeuvavMzju3KkKFIGCmw3OD1NaTs37UgFIuSW6q6gZz5EbfWvOLSwXDHSBv0+FOJwgvhxsvkK+1U5X5Oa57Rwz2gWc23e6G8pNvv5VfWt2ki6kZWHmpzXzrdyQgqB4XB59a2fZHtSLNjrDMjAasefQgcs1ujW7lueu0YqLwzicc8YkjbUp+oPkR0NS66b3MjnFFdUlAJRS0lAFBFFFAc92PKjR6n6/z11RWOiPYHGD6H7qO889vw+td0VNLXD/ICimwMNgcjnbyNOVYyvyDM+0+0MnCb0DmIS//AAESf9NM2lwJI0dTkOquD6MAR9xrVzRBlKsAVYEEHkQRgg/KvMYZJOEj7PcpK9qhPcXKI0iiLOVjmCAsjqNg2MEAcq8LPMJUr04ypq7jfbrZ/wAGcXYi9oj3Nzcs9q9ylzaLHGFi70C5jMgQMMHQCJAdR8jWi7PcPMFrbwt70cUaHH6yqAfvzVX+yPw/pdKx/VVZWY+gUJkmmYe3IEr9/b3MMRVDCXt5i0gOvWxCKdI2XAO+N+u3hVI4zEUIUvDdoeTu+n7t8TLZMpe3f994j/spP421ehRch8B+Fee8ZV748RktopnX+5ywgmKVCZBcNIVVXUFjo32BrQp27tgAP2xy/wDTXX9HXTjsNWlhcPGMG2k77Pbjkie7K7iqAnj4O/7QgPzEdwR94rV8NfMMRPMxof8A4rWf4NaG+bjDRpII7i1igRpI3i1SCOcEASAHYsuT6im+EdtYUt4UmW4SVY0R1NtcnS6qFYZEeOYNbcfha08Jh1GDbS3VndbIJ7scuTi84mOh4Tk/EG4Aqz7Jf4Baf6vD/BrWdPEzcXsptY5ZRcWE9s4aGePQVWWSNsyIFIZm0YznJFOcG7b21taW8c3fRvHFFGwa3uBh1RQRnu8cwamMoVZ4KhGMHdcqzugnuyzvhdQcRS6t7dbhfsrW5Vp0hwxlEmcsrZ2UdOvPap//AI04l/muP/8Afi/oqp/2TbH/ACkn7xcf9lA9p1geUkn7xcf9la6GLzChTVONLZf+ZBqLIVr2y+38WgzEYXghu4pF1BwJA8YbDgAMvhG+BW0nXKsBzKkfUGvGezPH4oeJSXMhcQs92Qwjcn8o6smVVdQyATuK3x9qFh/lZP3i4/7KwzWhXrV1OMG/ZXCfO4i1YwNn7PuJRBdECAqoBP2iLcjr6Ut/wq9tUV541iQyqpdJY3ILEgZUDcZyTW8HtS4f/lX/AHmf/srPdue2Vte2yxWzO8nfxPjupVACk5JZlAGK7KGLxs6sVUpWTe70y/UxcY2L/wBlx/aHPP5e438/yh3rO+2pyrWLLsyG4dT/AKSiBl+8U72G7Y21ladxcNIkiyynHdTNsXJU6lTByKru3Xaa3vZrQ27M4h79pMpIgAZYtPvqM5KnlWijQqrMXUcXpvLe23D6lb9k9U4dfLNDHKvuyIsg+DAN/LVJ7RvzXd/uf/UtZfsJ2+t7ezWCdnVomdVxHK4Meoshyikcmx8qc7a+0GynsbiGORzI6aVBimXJ1KebIAOXWuGGBrU8UrQdlJb2drX5+RlqVinVcRM8cmce7kbfCkjt5EVTE/ixkox61Ctbl3i3AwRsynbHljzpieeVGBXxDGWyeW9fXHMSxErSBpPEw5r60t9O+jCAnJzj0rm1vkZsLjWN28vgDT9zGQVGoKSc48/nUBO4B2glt2DRMQRglehHUEda9NtPafbMgLrIrdQF1Y+BzXiyylJMscAnY+dW1veIcgc6zjNx4Lc9/tblZEV1OVYBgfQ07Xmfs/7aBCLacgL/AItj0OfdJ8j0r0yuyElJXMkFJS0hrMolFFFAFFFFAFBNFGKgEC9aWiiiVgLSUtJVAYoopaAKMUtVHFO1dvbtolfDYzgKzfgKjaXILeqviPaSCENqkUsP0VOWz5YHL51muL+0lCpW2BY8tTAj6A/y151fXhVxhwS5yQedaZ1rcGLZsZfahJv/AHtfLIJ/lrKcf7XyXsiCQgoucIAV39N9zWZmuS85BO4zgdKtbaJcDbxDJzn+Q1zOcpcmJzNkjWzgDOMDPIdAc86aue0UIUIwZeXukA5x8N80894UGo+4u++AT5gA1T8RvI3LMRg5VgCcAeY8tXw86iQJUV6hAWMSEs+SxA0pseeAfD8d6L3iLKVjJBLbkjLYXHIY6/z1AhtH/wAWCpJxsTj11dCccvKrGyRgzMxZtJ06QwkyOg221E4/DaqB7hfA9YJORgkgAhjvyPP8ah3dnNET4lxnA5A/HAPrmi7kkFxpVWUe8xXOdxyHrtgfOumZV75kcknxLrbOnSNwcDc8+XnQHVrcvyKqFOAf1vU+LJziuuIW8Zi3JLjdimdlOw+IqG82AC2oFjsC2Dg7A5PICp1ocPk6c4AOAfER0HmMHlUYIjyFVjjjYqWZcAqFOM+L0J9adl4WsuvvAw8XJt2xzO3X+uo11FrlDKwDICNLnwL8ABnJ286n2EbxqO8JcEMdsBUzywSdWcb+VXzAzc3SRoV0up2XTggdMHlzFRW1MCMnTpYseXXanIb55GAyHTDemQThR1ycb1IeFkj0YUjIGksNWk5yfnjFYgr7K30AStgIB4QeeT1NS5zsNy+AGHlknltTiwd4PD4lONmHugfjypYLtFbARm8XhBHNh8P5avIJsT6gRJFj9X12qNPHhfyYO25pbgs0m4KMBnSMkY6U9CCw2YHzHWoBhbr3W5rj6VuOzHtKaECOQGSPpk+MfAnmPSsVBaEFgRkHy6U7Hw4j3mA8s1lFtcC56p+ylEXUCNgufESRkD0A61srW8SVA8bBlPIjevnNJFTmdjVnwvizoQI2YA/qk/yHFbY1mnuZXPfTRXn3Ae25QaJDq5e8d/XetRF2phOPeGfMDA+hroU0y3Lmim4LhXGVYMPSnKzKFFFFAFFFFAKaSiigClFApaAbuZdKM3kpP0Ga8JvuIyTu7kgZY7tXvLct68I9oFk0N7IqL4ScqFG2DvXNX6MjWxW3tyyEAEAYxkcs0zFGWcHYDzI39TTpmwuJVHTHnn4UzZXLFmCqUbzbJ+BOfd2rmNZJggjV2ONR2wfXy5U33OXOSVLHVnGMKPU9KcvpVSPTksc43PPPM7cxUF7aRgMFQDzHiLsOmB0FUEDiV33jtp3UEKCc8h5Z6GmYbBpTq32OQqqzdeZCggdNzUteFkK4UF2QblSAus/o+ZGOtT+Hs0bYGVbZQ2nPjO/Q8sMN+nPrWRbkOePSxGfewn6WR1IAG+55/Cmzwp4wF1FAd8ndSeQ25/8AFira6j0By7iRzgg4IXfOnR1JyDnPlVdHdE6m5ZyvQKSSOedgc+LPTHOgObC5BBSTknNlPUZ5j9IH7vnSTSxq66og36WQSMYAKnJIOfMcs033vdYRhtzJHn1JJ2OT0pqacNIMaidhk8tIA2Ixkkny9KAmzJ3oYY1aVIUDc6TgDffOSQT151GvLp4l0hdwBsSAfpnI5VZC0AHUOOitsu2ds/o/XpvVRLwsSyKTJ4F0nfYP/o7n5ZJ86lk+SoLdB4h7zNjUxOAOuBnl1+lSorhTIoVlYcirbjVn8PuqZc2UajwhSNWcNhAMkb+Zxnp8Bioc57t0OzBsqFIJ2Iz7pwP97PTrTkhOiRQCyxqHAOdHhLHcBlBGDy5A4riLhup1fwsQuSSfdPkwIxnH410eHAbqJBjJGWzuBzXzOTyNdniKqqKx5g+LGo8tzuMnNRkIsscgZmYkI5GNBBx06efOqmUvEWbJCdGJ68vrV1DJ3nhIOjTqB21Z8wMb1MNqs0RQZUgZKt73pkchn0qIpB4bxkCEK4LErqLHOfuqHdcQeJ9QwwcZGnmKTh9uybSbAk43zgfCo6QOZPAdSZxlfj5dKdSlnwO5klO4K+eqrOKYMXUg7dX/AJKqbq5CzKrBwCcFvL0zyqRxG+REV0DEZwQd/nVIRo70OzxOPCOXSpMvEljIjBA22qFFeLLIzIpOw5A86my20bYEib9W659KWBwA7t3iv7vSrI9pJIkBYGquwsxHKSzFVFT7u5ilYLqG1OAer+zK9aa3eRhgFgo+IG/4itjWV9m7qLTSMAh22zv03xWqrup+6jYFFFFZgKKKKAKKKKAWofF+Lx20ZklOFHluSfIVKllCqWY4ABJPoK837Tds7a8ieBtcZB1IdiWIPLGNsitc56UC6s/aRbXGqNSElIOhZdlY9MsOQryLthx+aS406lLs4B0Hl8/Kh2toGy+rWDgtvnflsNqat4IyTOn6R8BPi3H6WDyHzrlc3LkwbHTA0QA0ln/XY5IY8vlimLBJGVizNsWLFBkn0Hrzzt0rqO9jXVrd5JT/ALinqcNnGkLTF92j0roTC6zjUp1HHofPPU1ja5iLaBWZirM5UZwQo+IycjOM71bxcaitgQCHJHPJOD1yf7cqogFKsI10hcElyfER4iSMZxkc+XlUa1gV2aWYALltt8YI59N8j8aLYpa2Mvfu8wwq+6HyCNXIsVPPmB1+dOtxERJgqcbklSxyzHw6lxzHPYAbgVG+0xmNUUCIA5AXYZwc5HPPqTXCy6PEr5X0A055kHO5IAJyNvOrsB/+6Z7osDqIBIOAvXcYAxvv05muLS5VmMhAypAxpCknG4yuQRnqee/wqNxVmYo+7qmnACswZiSMsR0Go/dTkUBQaCN8Y6e8dvCMevWgElvBM5iOmPB8THWxJP6qbBT8MDyqQqrEHRWDZ051rhTk8wc5A3+fpVbJCdZB33GRgD5ZHXpTkToUYMuHGQFOT4Sx3Zj5cwMfCgFNydOhsEN4dO4GcDfJ+fI+ldzcJZlVFBXUSw933Rz0k8v0eY5EfIgjYIG0sVzghhpJznJ1bHc9eeOtcz3gWR2DlGY4AVskIOmDsBnPx2+TgEyG2EcWRIZG5ZyCcH9UDbIO+DnfqKh3cSmRSXO+CdY57DCjHL+3OosVyx71gQAzAAsfFg7HSmNwCenlU6PhcrHVjTgKv5UD3cDkMY9cjf6U3A+k+vJ1EZwdjuCOXp5/WoHE73VKAMAj3gd9yCc4AxgDoai3pVZM6pMqclVKhRgjODjBHp686n3txH3bONKs2NOPeOOa/Hb471jpKdQ4KrHhQRqAKMRuMY543wc6afs4dGpRpYjBDZ3Y7DYfrfcMVG4Xw/vRqQBEJxksSxP6TZb8fpUs20sQ1kJs2cghgF3HPoeppYgzc8PRgcBkZ9WBIxB29DuM01weye32DrltyhyMDqcn8KtVnDsH7wDbByAdx8fjy+FRkaOUspk1lGHiG2DzxjrQESTWA0WDJuXyRkeePQ1H4SmCzSErnYI3IZ9POrPi169u6vkMrDTlf1vh51R8YM7zCYKDgDYbn4kHrVSBa2l2YFxGpwzeXU06OIS6tMgxqPPAxj40xwviIOe/yrj9bbbptUuKUvLpK6k3IY5C4+PU0ISRGjbFwTn5VGbs+on1E7+Q5UxfQtCxZNLIeQXnmp3AeGySOWckliCF8qhUj1nsR2daILM5G6+EczgjmT0rX1muzd7L3axsBttnO+PLFaRRXdC1tjYLRRRWYCiiigClpKUUBxPAHVkYZVgVI8wRg1m4PZzZIkqpHhpV0l2Yu67bFS2dODvtWoqNe30cSl5GCKOrHA32Hzz0rGUU+QeY8X9lXD4PHc3bKMbB9G5A3OMZJrAXPGoIQFhGY3OnUvrtghvd+FbD2v3Yn0G3Yyal0+EbA6sfhWF4HwbSCZHAByCBg59SwONhkfPnXLJK+xi2NS8DwhlYl99iTyHoD9M8qciigjILltQUYGFYDPLc8jmpV3xtQdQUBRsBnACj0qos3Vy00kYTVl11OzatzvpJyV359awW5jYtFv4mk0KkeNyNQzlv1vgMbDkSKZ4nOInAlJYMo0EE+Js+LPQHkcj4dKcaUqh7gZwCuSN858ekAbD+amVnhDMJSFJXGWyW0+RAOxO3LG2aoK08TU77HngHOTv93Ten046yeFsKN9hjnjl61IW0UnVjQrDYnmw9B0HxqraCIycgxHQbAEefrmlkLkuHiZ71tGkqEClSDjJ5jbqevyq7juxhDr8OkhQwA2xk4Xp8Sc+m+aqLDhyrEWOFG3TxFvQH409BAmkmRyqnCnUTnY5xzyBuM43+lT4AmXGAut/FnJwM8+pG433AGxriyvEickfpbjCgNqIGkliScDV0GKkvashYgZXoPCMdTtzBOoDzqqvrcqxL5DMVbBQqAvI+Igg7gnNLEJU15KM6CSWx75Oz+6SAeR1ff6VAMDSnBYAYHiA5nnpKnGDkZJ/GrOALMx8eTuSwBJ2AIwBkk7E/Lpypq/ysQwqy6iqgoT3mN8dPCMY2G1VAk8G0KNkDFRgk4JyPU8hnPLnRxjiUjFQjYABZgTnwjHJc7nNMWsKIcsofSuSdWkDHJRy14A351yOJwTTgKil9I3UhVBzkE5GMrkf11OQdFI2bCgh2ZvfbZhtnI6YxnG9V72YZwXIOHIHkT+jj6f11oI7aKJWBfM3MFOQzkDSPUnHzptLAOADkSDDdBIq77b40oMgZohcz3F7lsKqMclsMAMBRk43G3QgfPFXcV/CIWDBgpGGOd9OMYG+xx9TzzXV1fx2+Y2SNyQuTIQdex3PmBggdTtTnDr5HGlU06VJ7sae655J0nBLc9t6uwIvD+z7vG6iQK/6GxYAHcEjmpPwztnlUi17HxIrDXKrHfW2keI+gzn4ZzTc/aI40h+fltgnzx/LUXinGmW1fR4hpxqXBwc41ZGcD+XFRO+yLZloTDbRAkd/4gpL75J28I3xXPDbhZHdo4tlHQ+IY5ggn57CqPg3CI/A01wV/TCBc4yMZJJ5/KrThvFTCTCuRh2JbGC+ScE/EVHZdRp7Fnw/sbJxFXkt3BwRkMOWeW558qW8tBAhSYa2Q+Lcggj4dK9a9nlhFFZK0a6e8JZs9TnHzFQu0/s4huJWnLuuxZlX9IjfmeQNbPCdk4mzSuDBdley08hE6xfk5TpTOGx5tjoK9QteycYjUOAJBnxptkdKxvZ264nNawSpewRLJGrCMWikID+iCZN8edWnB+N3sXELe3uZ47hLhJzlYBCyGNVbYh2znVjBrno4vCzqeFGV5b7WfTnpboW1jW2PDRGdsnB5mrGkAqu7TcTa3s7mdAC0UMsqhuRZUZhnHTIr00rELKivObR+KyRo/90IRrRXx9jQ41KGxnvfWp3Zjjd4OIG0uZo51a2a4DrD3JUrKkenAdgQdWa4qOY4etPw6crv4P9C2ZuKKKK7iBXVIKKAWsf244Rc3QEUcY0qQ4k1geIZ2wa19JWMo6lYHgtzwOSOTTKGQ7qvU5xvnIO3qKh3fB5JRg/k/CQAhGgLyB5c+YG3y619AXdkkqlXUEEEch18vKsBd+yDVkJdyKpbUQUBJ+eR+Fc0qTXBNKPHYuxc0p2SWULkeEMygfIdcbVcxdm5NeHhMeATqcEDbAVfEMgHnsK944HwD7Lb9ykhJyTrIHPboOgAxWb9oPYy5um127IPCFIOVY8/0uR+6q4SUblcU+DyYFYVOd9JwSy6gxPkwPU48+XpTV7w/Vp2VGIBAA1MSNzuemGGMdauLjshd2SKskRdt2DAh/jjyHLbngVU3N8VYDupHbG5wwPLcZI8/LyrTwzDSyN3ZLAlWLnHhA0YXkBknkOZ+WKS94pAzLhBGw2GgeIkA7cvx5mu576WSRsuyqFIQBVJLEhRqzyB9KbtOGohLSLrkBByMHpnOB8hWRLEWW1YYJ8IB2GcnJ33Ofeyf5uVSo7EgCV11YGpcbnUOrL5Z6/CuEuu9cKiqoOWZAdJx6nz+HnXUp1ro0aAxCscktgE4wT1wKEFuJ2mViPeDDZCVbX4QDnTgjSAT8BU2Lh+tz+VlRcDOrOGODgBjjA2PSrThpCKQiJGCc9c8gPEetTLmckBGAlx4jvtsc7fzVLohmLaVYdipQAE4LZZxtt56ck1zdcYEkkYjGjuxrOgAHGwwWGMcyfl61fywQTg5VVI2GdsZ/wD5yqrg4QxYi3cCPkdSlCCd2AIG+dvhQEfh12ram7pMB86D4iF0j5bnJx60zLJbh5NRCayrYUAN8QxHIkYxVtJDDFG5eQlFwNIGSmPXmd8VWWvC47hWaIxj8oSGfUSwwNs9ME4+RqooxcxtDJ34AMe2hW99em489qmTdrf73qXAY6dhpJ58s9M7GmooFtzmUeJDszk4zggELnGNyQfh1ri+4hLd6YFBnd2ARV3IboVPT4/Wm3BUrky8dZtMUcBeSQ+BY1XvNsEnUeWOpO29WFt2Ev4l1rbwkjxBTODIPTOkJn5/Or72U8CaIXMswHe961ttghViwGAPkZCc456RWv45xuO0iMsmojUqBUGp2djhVUdSf5K8DF5nVhX8Gik7bd7vsbowVtzx677O3N+dcNkySQyGOQtLFHlgFYq0bkHbUDnlvXXFeA3SRJDPbGNZ5FiDCWFzrPiAwhJAwpr1/gfE4rmITwghZCc5GltS+Ahh+sNOPkKzftQk0x2ZzjF2hyBn/Fy9KUc1rVcRGlKKSvbrdfXv5DQkrlLxT2aRWMcMs9wFk2EUMMRklkfmABqBkI2ydgM7nlXdjwTiTSd4beLTlcLPIivpB6hA+kn47VbezyBpw97MdbsWghJ5JBGdPhB93U+on4Vddqu0n2NIysfeySyd2iaggJwWJLEHAAHl1FZ4vMajr+Bh4pvjfv8ANLYqW12SIu2t3AB33DfySjnZzLKVH7iyox+Vaay47Dd2rTW7iSMq4yMgggHIZTurDqDvWd4Dxdbq3inQECRdWDzU5IIPwIIqugb7LxMhdo7+CbWo5faIV1h/i0ZYHz05NdGXZrUq1vArJJ78d10Ycep32E/Ntn+4J+FLN+eeG/ud7/yR0nYT822f7gn4VD7Q8SFvxC0nIyIrbiEpHnphRsfdXkZf/UvWX2Zk/dNLxzt13c7W1rA11OgBkAZY4os7gSStkBiN9IBPwrO9rO0/EGsbqOWwQrJBMha3uO8ZNSMNRRkUsozvp3xUrsZw8xWcZfeWUfaJWPNpZfGxPruB8AKXj3a2G0YLIsrHQZW7tNYjiDBDJJvsmo4zv1runnOIniHChFNJ8b3diaVbcsOD/wCDwfuUX/ItQ+Gfn1P9ny/xiKrZAMDGMYGMcsdMemKqeGfn1P8AZ8v8Yirz8md8an8fsWXBvqKKK+7NQoopKKAKK5U5+FdVE77gKWkoqg6ormlzQARvVfxuaGKJ5plBVFOSVycHbA+OcVY01c2qyKUdQysMEHcEVHwDyi64nw2V4kQFFKsTqGcsRgbnJyMHHxrMT8MtwgVTIclgTqAyDy+6vXJ/Z1Zs4cRlSP1SQMYxj0qi4d7G4FlLzyPMBnSvugZ88c643SnfhGbs+p57c20aZEQGgLuCBqbyyR1qpYnwl2XA92JRlhtgDbrivcL32ecOAaSSIBeZ8bhRj4Gs4bThEZDrbOSCQNLN9d39aOm1y0a7I8xa788gqMY5H0+dc8MuHLtoBYdcnlnbOa9N7S+yiOeETWqyRvgkxu2cjG2CScH51gLa2+yKY5VIJOSDkHyrW46feDj2GrkBHAIbWx1H4YA61JnLHSI5CN/HqJIIxz23znFVE/Fu9dkR/Cv6RODv0Bq6tJ44IDpIDjrz1H4+VEjBpnNpwF5NKpGrswbWSeQJG+knnU2/7PNCFX8mXwdLAFVx8ByHKrPsfwRJIzcTyFS4K4B0+uRS3fFY/cTxBRgat+VW3czeyKXg3BH0ZnAlHiAYEsoc+6CPL1rT9lOKfYHdjCg1YVzspyDvpwOQz86rrVpXDLAhDHxEJ1x1qfa9hbq4mjeZGCBlaRScBwCCfqKsb3vEqVyy9nk2uy1/rz3LH4meQ1H9oNm032GJCAXvEAzyyI5iB9RUvsnEIXvbXAUwXUhVf/tS4liPwwzD/dqb2i4S86RmJlSWGaO4jLglNaE7MFIOkgkHG+9fIykqOZOVTZan8n/Jt5iU/s0iZLadHGCl5cqR5EMuR9c1M7UqDPwwHcfb4+f7nLU3s5wlreHS7B5HkkmkZQQpkkcu2Ad8DOBnyqH2n/wjhn+vxfwc1ZYepGpmSlHhyYfA17N1/wDK7U/rIzH4mSQn76Xj9is3EeFxvnSZLliBtnTDkb0ez5dFksJ963lngYeRSV9voVPzpztJN3FzYXZV2jgmkEndqzsEkhdNWldyA2nOPOrh7QzN6/7pfW4fujPs5XHD4wOQe4A+AuJgKd7SbXfDj176Zfk1tMDXXYSzeKwgWRSrnXIVIwQZJHkwR0OGG1c8V/KcSsoxv3Ud3cv6L3RhQn4u/wB1XC+3ml4/3Sf3D90c7Cfm2z/cE/Cs17U2wyY/9Jfj6rCD9xrS9hPzbZ/uCfhVL2+szLPFGoyWs+JADzYQoQPqBTL/AOpesvsw/dNpCuFUDkAB9BWO46gM/Fyf0eEED5mdvxArTcCvBLbQSDk8UbfVFP41m+1nDrnvp2ghMou7JrMkMiiN+8JDvqI8Gh25Z3FYZTONHF/7jts1uJcGo4SfyEP7lH/yLULhn59T/Z8v8YiqytYNCIn6qqv/AAgD+Sq3hn59T/Z8v8Yiq5M741P4/YS4N9RRRX3ZqCiiigGkbTsem2en9VOiiue7Hw+G1a0pRVlugdUVzpPn9cUb+n3j+erq7oHVFc6j5ffRr9D91XUgd0Vxr+P0NL3g/tmmuPcHdFcCQedHejzH1prj3BX9peFtcW0kSnSzDY+oIP8AJXlV1wK8t2UGEkdCNxXswceYozWucFPe5dupA4BLK1vGZhh8bjl8NvhVZ2p7Cw3xDOSrAYJXG46ZzWi1UuazcU1Zi557aexm1j5O/nuF5083svQn31K5znTv6bVu6KnhxF7nm/FOwly5VIwuhRp1EgDHnjn9K6tfZGV53IP/ALZ/7q9GoqeDHqQoezfZJLQltRdztnGAB8M1fZoorYkoqyB5b294xHHema071ruFVimRYJpIZUI1rG7xqdEoDZVhnGcHblWW/tMmdo4/7nywySMEVrlzFDrIJwZGjHQHbmcVoe0DHh9/NcSBvsl2Iy8gBIhnRe7/ACgAyEddPi5AjfFTZPs13FpJhuIjg4ykinyO2d6+UzScI4i9ajdbe0m1demxsjxsys7DXkssU7Turv8Aapk1R57sqmhB3ef0PCcHr8a77Sj9scM/1+P+DmqfLe21pEAzwwRoMAZRFA9F/mG9RuzUD395HeaGS0tw/cFwVaaVxpMoU7iNUyFJ5lifhyZdSlXxqqwjaKd/JLoivZD/AB7gNxa3Ml3aR9/HPhri3BCvrAC97CW2LFQAyHGcAjflXP7QLVNpu/gb9WW3uFYf8KEfQ16XRX0WKynD4meuV0/Lr9zBSaPNU7arMMWcFzdOdhohkjjz/pSzKqqPXer7sx2VkiWee5Kvd3C6W0e5GgB0RRk9ASST1Jz0rWUVsweW0MI24Xv3fJG2zybsxx77PZ28EtrfCSKNUYC0nYahscEDBHrU/hc7XfFLORLe5WOGO57xp4JIlGtUVQC4Gokg7CvSqKwo5XRpVvHje+75239PMup2seZKknCS8MsUr2QZmgmiRpe7RiW7qVFyy6SThsEEEUHt5FICtnHPdy/oxxwzKM9NbyKqovmc16bRWutk2Gq1XUd992k9n9L/AFGpnmPDu15EMYmtr7vdC95iznx3mBqxgctWal9lpXuOLfaFguI4ks3iLTwvD+UaaNwAHAz4QTt5V6HRWzD5VQw9XxYXvv8ADf0Dk2FFFLXqGIUlFFAFFFFAFFFFAFFFFAFFFFAFFFFAGKTQPIUlFSyYF0DyFGgeQpKKmldgHdjyFHdjyFFFNEewDQPKl0CkoppXYC6B/bNJoH9iaKKaY9gI0QIwdwdsHOMVRzdgOHMSzWNqSdye6j3PyHOiimiPYHVn2FsImDR2dsrDcMIkyD6EjIq80fH6mkoppXYBo+P1NGj4/U0UU0rsA0fH6ml0+ppKKaUA0+p+7+al0+p+6koppQDB86MHzH0/rooppX7YDf0oyfL7/wCqiimnzAGTHPb+3pXanNJRWmNR+I4din//2Q=="/>
          <p:cNvSpPr>
            <a:spLocks noChangeAspect="1" noChangeArrowheads="1"/>
          </p:cNvSpPr>
          <p:nvPr/>
        </p:nvSpPr>
        <p:spPr bwMode="auto">
          <a:xfrm>
            <a:off x="207433" y="-192617"/>
            <a:ext cx="406400" cy="406401"/>
          </a:xfrm>
          <a:prstGeom prst="rect">
            <a:avLst/>
          </a:prstGeom>
          <a:noFill/>
          <a:ln w="9525">
            <a:noFill/>
            <a:miter lim="800000"/>
            <a:headEnd/>
            <a:tailEnd/>
          </a:ln>
        </p:spPr>
        <p:txBody>
          <a:bodyPr lIns="121917" tIns="60958" rIns="121917" bIns="60958"/>
          <a:lstStyle/>
          <a:p>
            <a:endParaRPr lang="en-US"/>
          </a:p>
        </p:txBody>
      </p:sp>
      <p:pic>
        <p:nvPicPr>
          <p:cNvPr id="74757" name="Picture 2"/>
          <p:cNvPicPr>
            <a:picLocks noChangeAspect="1" noChangeArrowheads="1"/>
          </p:cNvPicPr>
          <p:nvPr/>
        </p:nvPicPr>
        <p:blipFill>
          <a:blip r:embed="rId5" cstate="print"/>
          <a:srcRect/>
          <a:stretch>
            <a:fillRect/>
          </a:stretch>
        </p:blipFill>
        <p:spPr bwMode="auto">
          <a:xfrm>
            <a:off x="333830" y="1030523"/>
            <a:ext cx="1422400" cy="2244578"/>
          </a:xfrm>
          <a:prstGeom prst="rect">
            <a:avLst/>
          </a:prstGeom>
          <a:noFill/>
          <a:ln w="9525">
            <a:noFill/>
            <a:miter lim="800000"/>
            <a:headEnd/>
            <a:tailEnd/>
          </a:ln>
        </p:spPr>
      </p:pic>
      <p:pic>
        <p:nvPicPr>
          <p:cNvPr id="539651" name="Picture 3"/>
          <p:cNvPicPr>
            <a:picLocks noChangeAspect="1" noChangeArrowheads="1"/>
          </p:cNvPicPr>
          <p:nvPr/>
        </p:nvPicPr>
        <p:blipFill>
          <a:blip r:embed="rId6" cstate="print"/>
          <a:srcRect/>
          <a:stretch>
            <a:fillRect/>
          </a:stretch>
        </p:blipFill>
        <p:spPr bwMode="auto">
          <a:xfrm>
            <a:off x="14528" y="0"/>
            <a:ext cx="6807200" cy="990600"/>
          </a:xfrm>
          <a:prstGeom prst="rect">
            <a:avLst/>
          </a:prstGeom>
          <a:noFill/>
          <a:ln w="9525">
            <a:noFill/>
            <a:miter lim="800000"/>
            <a:headEnd/>
            <a:tailEnd/>
          </a:ln>
        </p:spPr>
      </p:pic>
      <p:pic>
        <p:nvPicPr>
          <p:cNvPr id="14" name="Picture 2"/>
          <p:cNvPicPr>
            <a:picLocks noChangeAspect="1" noChangeArrowheads="1"/>
          </p:cNvPicPr>
          <p:nvPr/>
        </p:nvPicPr>
        <p:blipFill>
          <a:blip r:embed="rId7" cstate="print"/>
          <a:srcRect/>
          <a:stretch>
            <a:fillRect/>
          </a:stretch>
        </p:blipFill>
        <p:spPr bwMode="auto">
          <a:xfrm>
            <a:off x="43547" y="3762832"/>
            <a:ext cx="2044700" cy="2743200"/>
          </a:xfrm>
          <a:prstGeom prst="rect">
            <a:avLst/>
          </a:prstGeom>
          <a:noFill/>
          <a:ln w="9525">
            <a:noFill/>
            <a:miter lim="800000"/>
            <a:headEnd/>
            <a:tailEnd/>
          </a:ln>
        </p:spPr>
      </p:pic>
      <p:sp>
        <p:nvSpPr>
          <p:cNvPr id="16" name="TextBox 15"/>
          <p:cNvSpPr txBox="1">
            <a:spLocks noChangeArrowheads="1"/>
          </p:cNvSpPr>
          <p:nvPr/>
        </p:nvSpPr>
        <p:spPr bwMode="auto">
          <a:xfrm>
            <a:off x="2032000" y="1295400"/>
            <a:ext cx="2235200" cy="1600200"/>
          </a:xfrm>
          <a:prstGeom prst="rect">
            <a:avLst/>
          </a:prstGeom>
          <a:noFill/>
          <a:ln w="9525">
            <a:noFill/>
            <a:miter lim="800000"/>
            <a:headEnd/>
            <a:tailEnd/>
          </a:ln>
        </p:spPr>
        <p:txBody>
          <a:bodyPr lIns="121917" tIns="60958" rIns="121917" bIns="60958">
            <a:spAutoFit/>
          </a:bodyPr>
          <a:lstStyle/>
          <a:p>
            <a:pPr algn="ctr"/>
            <a:r>
              <a:rPr lang="en-US" sz="3200" b="1" dirty="0">
                <a:solidFill>
                  <a:srgbClr val="000066"/>
                </a:solidFill>
                <a:latin typeface="Arial Narrow" pitchFamily="34" charset="0"/>
              </a:rPr>
              <a:t>Relief, Rebuilds, Restores</a:t>
            </a:r>
          </a:p>
        </p:txBody>
      </p:sp>
      <p:pic>
        <p:nvPicPr>
          <p:cNvPr id="74761" name="Picture 6" descr="http://t1.gstatic.com/images?q=tbn:ANd9GcR4-dv8lwHeO-D865mAFtrQ7L90MUofXIxXLJN6jutFag3Mob_6Pg"/>
          <p:cNvPicPr>
            <a:picLocks noChangeAspect="1" noChangeArrowheads="1"/>
          </p:cNvPicPr>
          <p:nvPr/>
        </p:nvPicPr>
        <p:blipFill>
          <a:blip r:embed="rId8" cstate="print"/>
          <a:srcRect/>
          <a:stretch>
            <a:fillRect/>
          </a:stretch>
        </p:blipFill>
        <p:spPr bwMode="auto">
          <a:xfrm>
            <a:off x="4368801" y="1295400"/>
            <a:ext cx="2241551" cy="1524000"/>
          </a:xfrm>
          <a:prstGeom prst="rect">
            <a:avLst/>
          </a:prstGeom>
          <a:noFill/>
          <a:ln w="9525">
            <a:noFill/>
            <a:miter lim="800000"/>
            <a:headEnd/>
            <a:tailEnd/>
          </a:ln>
        </p:spPr>
      </p:pic>
      <p:pic>
        <p:nvPicPr>
          <p:cNvPr id="74762" name="Picture 8" descr="http://1.bp.blogspot.com/-ADLYfzFWroE/UHh5pXiWcdI/AAAAAAAAAKE/8IXNmgINUSk/s400/multiple-joint-pain.jpg"/>
          <p:cNvPicPr>
            <a:picLocks noChangeAspect="1" noChangeArrowheads="1"/>
          </p:cNvPicPr>
          <p:nvPr/>
        </p:nvPicPr>
        <p:blipFill>
          <a:blip r:embed="rId9" cstate="print"/>
          <a:srcRect/>
          <a:stretch>
            <a:fillRect/>
          </a:stretch>
        </p:blipFill>
        <p:spPr bwMode="auto">
          <a:xfrm>
            <a:off x="9431260" y="18152"/>
            <a:ext cx="2688167" cy="3149600"/>
          </a:xfrm>
          <a:prstGeom prst="rect">
            <a:avLst/>
          </a:prstGeom>
          <a:noFill/>
          <a:ln w="9525">
            <a:noFill/>
            <a:miter lim="800000"/>
            <a:headEnd/>
            <a:tailEnd/>
          </a:ln>
        </p:spPr>
      </p:pic>
      <p:pic>
        <p:nvPicPr>
          <p:cNvPr id="74763" name="Picture 10" descr="http://t3.gstatic.com/images?q=tbn:ANd9GcS6tJBIbl8pGoNY-BzoZpl5OcT6lvLFP4tCGoXWaJlnfZuQ2XZ00Q"/>
          <p:cNvPicPr>
            <a:picLocks noChangeAspect="1" noChangeArrowheads="1"/>
          </p:cNvPicPr>
          <p:nvPr/>
        </p:nvPicPr>
        <p:blipFill>
          <a:blip r:embed="rId10" cstate="print"/>
          <a:srcRect/>
          <a:stretch>
            <a:fillRect/>
          </a:stretch>
        </p:blipFill>
        <p:spPr bwMode="auto">
          <a:xfrm>
            <a:off x="6865256" y="845464"/>
            <a:ext cx="2336800" cy="2235200"/>
          </a:xfrm>
          <a:prstGeom prst="rect">
            <a:avLst/>
          </a:prstGeom>
          <a:noFill/>
          <a:ln w="9525">
            <a:noFill/>
            <a:miter lim="800000"/>
            <a:headEnd/>
            <a:tailEnd/>
          </a:ln>
        </p:spPr>
      </p:pic>
      <p:sp>
        <p:nvSpPr>
          <p:cNvPr id="12" name="TextBox 11"/>
          <p:cNvSpPr txBox="1"/>
          <p:nvPr/>
        </p:nvSpPr>
        <p:spPr>
          <a:xfrm>
            <a:off x="8940800" y="3719296"/>
            <a:ext cx="2946400" cy="697627"/>
          </a:xfrm>
          <a:prstGeom prst="rect">
            <a:avLst/>
          </a:prstGeom>
          <a:solidFill>
            <a:srgbClr val="002060"/>
          </a:solidFill>
          <a:effectLst>
            <a:glow rad="228600">
              <a:schemeClr val="accent3">
                <a:satMod val="175000"/>
                <a:alpha val="40000"/>
              </a:schemeClr>
            </a:glow>
          </a:effectLst>
          <a:scene3d>
            <a:camera prst="isometricOffAxis1Right"/>
            <a:lightRig rig="threePt" dir="t"/>
          </a:scene3d>
          <a:sp3d>
            <a:bevelT prst="relaxedInset"/>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a:spAutoFit/>
          </a:bodyPr>
          <a:lstStyle/>
          <a:p>
            <a:pPr algn="ctr">
              <a:defRPr/>
            </a:pPr>
            <a:r>
              <a:rPr lang="en-US" sz="3700" b="1" spc="-200" dirty="0" err="1" smtClean="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Boswellia</a:t>
            </a:r>
            <a:endParaRPr lang="en-US" sz="3700" b="1" spc="-20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endParaRPr>
          </a:p>
        </p:txBody>
      </p:sp>
      <p:sp>
        <p:nvSpPr>
          <p:cNvPr id="13" name="TextBox 12"/>
          <p:cNvSpPr txBox="1"/>
          <p:nvPr/>
        </p:nvSpPr>
        <p:spPr>
          <a:xfrm>
            <a:off x="8940800" y="4577336"/>
            <a:ext cx="2946400" cy="697627"/>
          </a:xfrm>
          <a:prstGeom prst="rect">
            <a:avLst/>
          </a:prstGeom>
          <a:solidFill>
            <a:srgbClr val="002060"/>
          </a:solidFill>
          <a:effectLst>
            <a:glow rad="228600">
              <a:schemeClr val="accent3">
                <a:satMod val="175000"/>
                <a:alpha val="40000"/>
              </a:schemeClr>
            </a:glow>
          </a:effectLst>
          <a:scene3d>
            <a:camera prst="isometricOffAxis1Right"/>
            <a:lightRig rig="threePt" dir="t"/>
          </a:scene3d>
          <a:sp3d>
            <a:bevelT prst="relaxedInset"/>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a:spAutoFit/>
          </a:bodyPr>
          <a:lstStyle/>
          <a:p>
            <a:pPr algn="ctr">
              <a:defRPr/>
            </a:pPr>
            <a:r>
              <a:rPr lang="en-US" sz="3700" b="1" spc="-20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Glucosamine</a:t>
            </a:r>
          </a:p>
        </p:txBody>
      </p:sp>
      <p:sp>
        <p:nvSpPr>
          <p:cNvPr id="15" name="TextBox 14"/>
          <p:cNvSpPr txBox="1"/>
          <p:nvPr/>
        </p:nvSpPr>
        <p:spPr>
          <a:xfrm>
            <a:off x="8940800" y="5408229"/>
            <a:ext cx="2946400" cy="697627"/>
          </a:xfrm>
          <a:prstGeom prst="rect">
            <a:avLst/>
          </a:prstGeom>
          <a:solidFill>
            <a:srgbClr val="002060"/>
          </a:solidFill>
          <a:effectLst>
            <a:glow rad="228600">
              <a:schemeClr val="accent3">
                <a:satMod val="175000"/>
                <a:alpha val="40000"/>
              </a:schemeClr>
            </a:glow>
          </a:effectLst>
          <a:scene3d>
            <a:camera prst="isometricOffAxis1Right"/>
            <a:lightRig rig="threePt" dir="t"/>
          </a:scene3d>
          <a:sp3d>
            <a:bevelT prst="relaxedInset"/>
          </a:sp3d>
        </p:spPr>
        <p:style>
          <a:lnRef idx="2">
            <a:schemeClr val="dk1">
              <a:shade val="50000"/>
            </a:schemeClr>
          </a:lnRef>
          <a:fillRef idx="1">
            <a:schemeClr val="dk1"/>
          </a:fillRef>
          <a:effectRef idx="0">
            <a:schemeClr val="dk1"/>
          </a:effectRef>
          <a:fontRef idx="minor">
            <a:schemeClr val="lt1"/>
          </a:fontRef>
        </p:style>
        <p:txBody>
          <a:bodyPr lIns="121917" tIns="60958" rIns="121917" bIns="60958">
            <a:spAutoFit/>
          </a:bodyPr>
          <a:lstStyle/>
          <a:p>
            <a:pPr algn="ctr">
              <a:defRPr/>
            </a:pPr>
            <a:r>
              <a:rPr lang="en-US" sz="3700" b="1" spc="-200" dirty="0" err="1">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rPr>
              <a:t>Curcumin</a:t>
            </a:r>
            <a:endParaRPr lang="en-US" sz="3700" b="1" spc="-200" dirty="0">
              <a:ln w="3175">
                <a:noFill/>
              </a:ln>
              <a:gradFill flip="none" rotWithShape="1">
                <a:gsLst>
                  <a:gs pos="0">
                    <a:srgbClr val="FFFFB9"/>
                  </a:gs>
                  <a:gs pos="36000">
                    <a:srgbClr val="FFFF99"/>
                  </a:gs>
                  <a:gs pos="86000">
                    <a:srgbClr val="F6AE1E"/>
                  </a:gs>
                </a:gsLst>
                <a:lin ang="5400000" scaled="0"/>
                <a:tileRect/>
              </a:gradFill>
              <a:effectLst>
                <a:outerShdw blurRad="50800" dist="38100" dir="2700000" algn="tl" rotWithShape="0">
                  <a:prstClr val="black">
                    <a:alpha val="40000"/>
                  </a:prstClr>
                </a:outerShdw>
              </a:effectLst>
              <a:latin typeface="+mj-lt"/>
              <a:cs typeface="Arial" charset="0"/>
            </a:endParaRPr>
          </a:p>
        </p:txBody>
      </p:sp>
      <p:sp>
        <p:nvSpPr>
          <p:cNvPr id="18" name="TextBox 17"/>
          <p:cNvSpPr txBox="1"/>
          <p:nvPr/>
        </p:nvSpPr>
        <p:spPr>
          <a:xfrm>
            <a:off x="8839200" y="3109696"/>
            <a:ext cx="3149600" cy="533480"/>
          </a:xfrm>
          <a:prstGeom prst="rect">
            <a:avLst/>
          </a:prstGeom>
          <a:noFill/>
        </p:spPr>
        <p:txBody>
          <a:bodyPr wrap="square" lIns="121917" tIns="60958" rIns="121917" bIns="60958" rtlCol="0">
            <a:spAutoFit/>
          </a:bodyPr>
          <a:lstStyle/>
          <a:p>
            <a:pPr algn="ctr"/>
            <a:r>
              <a:rPr lang="en-US" sz="2700" b="1" dirty="0" err="1" smtClean="0">
                <a:solidFill>
                  <a:schemeClr val="bg1"/>
                </a:solidFill>
              </a:rPr>
              <a:t>Guggula</a:t>
            </a:r>
            <a:r>
              <a:rPr lang="en-US" sz="2700" b="1" dirty="0" smtClean="0">
                <a:solidFill>
                  <a:schemeClr val="bg1"/>
                </a:solidFill>
              </a:rPr>
              <a:t> Mara</a:t>
            </a:r>
            <a:endParaRPr lang="en-US" sz="2700" b="1" dirty="0">
              <a:solidFill>
                <a:schemeClr val="bg1"/>
              </a:solidFill>
            </a:endParaRPr>
          </a:p>
        </p:txBody>
      </p:sp>
    </p:spTree>
    <p:extLst>
      <p:ext uri="{BB962C8B-B14F-4D97-AF65-F5344CB8AC3E}">
        <p14:creationId xmlns:p14="http://schemas.microsoft.com/office/powerpoint/2010/main" val="1790911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39651"/>
                                        </p:tgtEl>
                                        <p:attrNameLst>
                                          <p:attrName>style.visibility</p:attrName>
                                        </p:attrNameLst>
                                      </p:cBhvr>
                                      <p:to>
                                        <p:strVal val="visible"/>
                                      </p:to>
                                    </p:set>
                                    <p:animEffect transition="in" filter="slide(fromLeft)">
                                      <p:cBhvr>
                                        <p:cTn id="7" dur="500"/>
                                        <p:tgtEl>
                                          <p:spTgt spid="539651"/>
                                        </p:tgtEl>
                                      </p:cBhvr>
                                    </p:animEffect>
                                  </p:childTnLst>
                                </p:cTn>
                              </p:par>
                              <p:par>
                                <p:cTn id="8" presetID="35" presetClass="emph" presetSubtype="0" repeatCount="indefinite" fill="hold" grpId="0" nodeType="withEffect">
                                  <p:stCondLst>
                                    <p:cond delay="0"/>
                                  </p:stCondLst>
                                  <p:childTnLst>
                                    <p:anim calcmode="discrete" valueType="str">
                                      <p:cBhvr>
                                        <p:cTn id="9"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111618"/>
                                        </p:tgtEl>
                                        <p:attrNameLst>
                                          <p:attrName>style.visibility</p:attrName>
                                        </p:attrNameLst>
                                      </p:cBhvr>
                                      <p:to>
                                        <p:strVal val="visible"/>
                                      </p:to>
                                    </p:set>
                                    <p:animEffect transition="in" filter="blinds(horizontal)">
                                      <p:cBhvr>
                                        <p:cTn id="14" dur="500"/>
                                        <p:tgtEl>
                                          <p:spTgt spid="111618"/>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linds(horizontal)">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lide(from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lide(from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slide(fromBottom)">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9</a:t>
            </a:fld>
            <a:endParaRPr lang="en-IN"/>
          </a:p>
        </p:txBody>
      </p:sp>
      <p:pic>
        <p:nvPicPr>
          <p:cNvPr id="14338" name="Picture 2"/>
          <p:cNvPicPr>
            <a:picLocks noChangeAspect="1" noChangeArrowheads="1"/>
          </p:cNvPicPr>
          <p:nvPr/>
        </p:nvPicPr>
        <p:blipFill>
          <a:blip r:embed="rId2" cstate="print"/>
          <a:srcRect/>
          <a:stretch>
            <a:fillRect/>
          </a:stretch>
        </p:blipFill>
        <p:spPr bwMode="auto">
          <a:xfrm>
            <a:off x="0" y="0"/>
            <a:ext cx="12192000" cy="6589486"/>
          </a:xfrm>
          <a:prstGeom prst="rect">
            <a:avLst/>
          </a:prstGeom>
          <a:noFill/>
          <a:ln w="9525">
            <a:noFill/>
            <a:miter lim="800000"/>
            <a:headEnd/>
            <a:tailEnd/>
          </a:ln>
          <a:effectLst/>
        </p:spPr>
      </p:pic>
      <p:sp>
        <p:nvSpPr>
          <p:cNvPr id="4" name="Rectangle 3"/>
          <p:cNvSpPr/>
          <p:nvPr/>
        </p:nvSpPr>
        <p:spPr>
          <a:xfrm>
            <a:off x="457200" y="253999"/>
            <a:ext cx="21662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Special care</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715448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12436</TotalTime>
  <Words>645</Words>
  <Application>Microsoft Office PowerPoint</Application>
  <PresentationFormat>Widescreen</PresentationFormat>
  <Paragraphs>190</Paragraphs>
  <Slides>58</Slides>
  <Notes>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58</vt:i4>
      </vt:variant>
    </vt:vector>
  </HeadingPairs>
  <TitlesOfParts>
    <vt:vector size="68" baseType="lpstr">
      <vt:lpstr>Aharoni</vt:lpstr>
      <vt:lpstr>Arial</vt:lpstr>
      <vt:lpstr>Arial Black</vt:lpstr>
      <vt:lpstr>Arial Narrow</vt:lpstr>
      <vt:lpstr>Arial Rounded MT Bold</vt:lpstr>
      <vt:lpstr>Calibri</vt:lpstr>
      <vt:lpstr>Calibri Light</vt:lpstr>
      <vt:lpstr>Times New Roman</vt:lpstr>
      <vt:lpstr>Trebuchet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JOHARA NAIL COLOERS</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health</dc:title>
  <dc:creator>Nandini</dc:creator>
  <cp:lastModifiedBy>Windows User</cp:lastModifiedBy>
  <cp:revision>456</cp:revision>
  <dcterms:created xsi:type="dcterms:W3CDTF">2013-03-25T10:21:12Z</dcterms:created>
  <dcterms:modified xsi:type="dcterms:W3CDTF">2019-08-19T21:28:43Z</dcterms:modified>
</cp:coreProperties>
</file>